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66" r:id="rId2"/>
    <p:sldId id="257" r:id="rId3"/>
    <p:sldId id="258" r:id="rId4"/>
    <p:sldId id="259" r:id="rId5"/>
    <p:sldId id="267" r:id="rId6"/>
    <p:sldId id="268" r:id="rId7"/>
    <p:sldId id="265" r:id="rId8"/>
    <p:sldId id="260" r:id="rId9"/>
    <p:sldId id="261" r:id="rId10"/>
    <p:sldId id="264" r:id="rId11"/>
    <p:sldId id="262" r:id="rId12"/>
    <p:sldId id="270" r:id="rId13"/>
    <p:sldId id="271" r:id="rId14"/>
    <p:sldId id="272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0" autoAdjust="0"/>
    <p:restoredTop sz="86348" autoAdjust="0"/>
  </p:normalViewPr>
  <p:slideViewPr>
    <p:cSldViewPr>
      <p:cViewPr varScale="1">
        <p:scale>
          <a:sx n="64" d="100"/>
          <a:sy n="64" d="100"/>
        </p:scale>
        <p:origin x="161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37DF3A-474D-4893-90EA-5D29698DE3A6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4C1C4-3F23-4EEE-A732-FBDB1EB9650F}">
      <dgm:prSet custT="1"/>
      <dgm:spPr/>
      <dgm:t>
        <a:bodyPr/>
        <a:lstStyle/>
        <a:p>
          <a:pPr rtl="0"/>
          <a:r>
            <a:rPr lang="en-US" sz="2400" dirty="0" smtClean="0"/>
            <a:t>Size</a:t>
          </a:r>
          <a:endParaRPr lang="en-US" sz="2400" dirty="0"/>
        </a:p>
      </dgm:t>
    </dgm:pt>
    <dgm:pt modelId="{CEFDAD7B-0584-4536-A6F7-BB124E46551E}" type="parTrans" cxnId="{78A73BC1-F24C-4656-B267-182D10A2ADAB}">
      <dgm:prSet/>
      <dgm:spPr/>
      <dgm:t>
        <a:bodyPr/>
        <a:lstStyle/>
        <a:p>
          <a:endParaRPr lang="en-US"/>
        </a:p>
      </dgm:t>
    </dgm:pt>
    <dgm:pt modelId="{8415112B-E2B4-477E-ACD8-0BB10336542B}" type="sibTrans" cxnId="{78A73BC1-F24C-4656-B267-182D10A2ADAB}">
      <dgm:prSet/>
      <dgm:spPr/>
      <dgm:t>
        <a:bodyPr/>
        <a:lstStyle/>
        <a:p>
          <a:endParaRPr lang="en-US"/>
        </a:p>
      </dgm:t>
    </dgm:pt>
    <dgm:pt modelId="{1AAD3594-BB31-4A7E-A2EE-1808374A1CBF}">
      <dgm:prSet/>
      <dgm:spPr/>
      <dgm:t>
        <a:bodyPr/>
        <a:lstStyle/>
        <a:p>
          <a:pPr rtl="0"/>
          <a:r>
            <a:rPr lang="en-US" dirty="0" smtClean="0"/>
            <a:t>Price</a:t>
          </a:r>
          <a:endParaRPr lang="en-US" dirty="0"/>
        </a:p>
      </dgm:t>
    </dgm:pt>
    <dgm:pt modelId="{2E32A8B4-C481-4E1B-9BE1-A3A12CF9EB3C}" type="parTrans" cxnId="{EBA4B8E5-E1F8-4767-971F-B1E79DB7F709}">
      <dgm:prSet/>
      <dgm:spPr/>
      <dgm:t>
        <a:bodyPr/>
        <a:lstStyle/>
        <a:p>
          <a:endParaRPr lang="en-US"/>
        </a:p>
      </dgm:t>
    </dgm:pt>
    <dgm:pt modelId="{8A4DAF27-A983-4B84-8E2E-9B31618D3F78}" type="sibTrans" cxnId="{EBA4B8E5-E1F8-4767-971F-B1E79DB7F709}">
      <dgm:prSet/>
      <dgm:spPr/>
      <dgm:t>
        <a:bodyPr/>
        <a:lstStyle/>
        <a:p>
          <a:endParaRPr lang="en-US"/>
        </a:p>
      </dgm:t>
    </dgm:pt>
    <dgm:pt modelId="{3E3E42E5-B3C5-4F4D-926A-2B21BC09622F}">
      <dgm:prSet/>
      <dgm:spPr/>
      <dgm:t>
        <a:bodyPr/>
        <a:lstStyle/>
        <a:p>
          <a:pPr rtl="0"/>
          <a:r>
            <a:rPr lang="en-US" baseline="0" dirty="0" smtClean="0"/>
            <a:t>Features</a:t>
          </a:r>
          <a:endParaRPr lang="en-US" dirty="0"/>
        </a:p>
      </dgm:t>
    </dgm:pt>
    <dgm:pt modelId="{E6A6001A-78D9-4AFE-B392-2D26FC044503}" type="parTrans" cxnId="{50175AF1-9A9F-457C-BC5B-2D046BE21634}">
      <dgm:prSet/>
      <dgm:spPr/>
      <dgm:t>
        <a:bodyPr/>
        <a:lstStyle/>
        <a:p>
          <a:endParaRPr lang="en-US"/>
        </a:p>
      </dgm:t>
    </dgm:pt>
    <dgm:pt modelId="{3D1181C8-E5F9-4E8A-B35E-403D13F7B947}" type="sibTrans" cxnId="{50175AF1-9A9F-457C-BC5B-2D046BE21634}">
      <dgm:prSet/>
      <dgm:spPr/>
      <dgm:t>
        <a:bodyPr/>
        <a:lstStyle/>
        <a:p>
          <a:endParaRPr lang="en-US"/>
        </a:p>
      </dgm:t>
    </dgm:pt>
    <dgm:pt modelId="{B19E5BFF-785A-4714-861B-E66E3B7122AE}">
      <dgm:prSet/>
      <dgm:spPr/>
      <dgm:t>
        <a:bodyPr/>
        <a:lstStyle/>
        <a:p>
          <a:pPr rtl="0"/>
          <a:r>
            <a:rPr lang="en-US" dirty="0" smtClean="0"/>
            <a:t>LCD Screen &lt; 4”</a:t>
          </a:r>
          <a:endParaRPr lang="en-US" dirty="0"/>
        </a:p>
      </dgm:t>
    </dgm:pt>
    <dgm:pt modelId="{0C91A598-FBA3-4411-8608-480B6251E255}" type="parTrans" cxnId="{318A8097-8D56-4DA3-9096-C8822DA94B80}">
      <dgm:prSet/>
      <dgm:spPr/>
      <dgm:t>
        <a:bodyPr/>
        <a:lstStyle/>
        <a:p>
          <a:endParaRPr lang="en-US"/>
        </a:p>
      </dgm:t>
    </dgm:pt>
    <dgm:pt modelId="{24BFACA8-159D-4FF5-8352-D7E486AF2A59}" type="sibTrans" cxnId="{318A8097-8D56-4DA3-9096-C8822DA94B80}">
      <dgm:prSet/>
      <dgm:spPr/>
      <dgm:t>
        <a:bodyPr/>
        <a:lstStyle/>
        <a:p>
          <a:endParaRPr lang="en-US"/>
        </a:p>
      </dgm:t>
    </dgm:pt>
    <dgm:pt modelId="{9C53EA7B-D285-45B9-8FBD-058E884249DE}">
      <dgm:prSet/>
      <dgm:spPr/>
      <dgm:t>
        <a:bodyPr/>
        <a:lstStyle/>
        <a:p>
          <a:pPr rtl="0"/>
          <a:r>
            <a:rPr lang="en-US" dirty="0" smtClean="0"/>
            <a:t>Compact system</a:t>
          </a:r>
          <a:endParaRPr lang="en-US" dirty="0"/>
        </a:p>
      </dgm:t>
    </dgm:pt>
    <dgm:pt modelId="{0DBA27A6-B952-432B-A920-EBC9C2A6786E}" type="parTrans" cxnId="{FCAEBA37-D9DA-4B0E-82AE-0456620D3679}">
      <dgm:prSet/>
      <dgm:spPr/>
      <dgm:t>
        <a:bodyPr/>
        <a:lstStyle/>
        <a:p>
          <a:endParaRPr lang="en-US"/>
        </a:p>
      </dgm:t>
    </dgm:pt>
    <dgm:pt modelId="{8259ED5A-49E9-434B-AD5C-8CBAA209CF26}" type="sibTrans" cxnId="{FCAEBA37-D9DA-4B0E-82AE-0456620D3679}">
      <dgm:prSet/>
      <dgm:spPr/>
      <dgm:t>
        <a:bodyPr/>
        <a:lstStyle/>
        <a:p>
          <a:endParaRPr lang="en-US"/>
        </a:p>
      </dgm:t>
    </dgm:pt>
    <dgm:pt modelId="{E228AD0F-68B4-4DAB-AD16-AE314410BF74}">
      <dgm:prSet/>
      <dgm:spPr/>
      <dgm:t>
        <a:bodyPr/>
        <a:lstStyle/>
        <a:p>
          <a:pPr rtl="0"/>
          <a:r>
            <a:rPr lang="en-US" dirty="0" smtClean="0"/>
            <a:t>$500 Budget</a:t>
          </a:r>
          <a:endParaRPr lang="en-US" dirty="0"/>
        </a:p>
      </dgm:t>
    </dgm:pt>
    <dgm:pt modelId="{44F43469-93D2-4621-911E-E4CE5806DAEF}" type="parTrans" cxnId="{3A480B24-7E81-4610-A717-4A7BD2F12770}">
      <dgm:prSet/>
      <dgm:spPr/>
      <dgm:t>
        <a:bodyPr/>
        <a:lstStyle/>
        <a:p>
          <a:endParaRPr lang="en-US"/>
        </a:p>
      </dgm:t>
    </dgm:pt>
    <dgm:pt modelId="{5A549794-7C87-400F-ACD6-E8D7C023FF0B}" type="sibTrans" cxnId="{3A480B24-7E81-4610-A717-4A7BD2F12770}">
      <dgm:prSet/>
      <dgm:spPr/>
      <dgm:t>
        <a:bodyPr/>
        <a:lstStyle/>
        <a:p>
          <a:endParaRPr lang="en-US"/>
        </a:p>
      </dgm:t>
    </dgm:pt>
    <dgm:pt modelId="{AC17D2B6-924A-4C2D-994D-8EF70C0D6276}">
      <dgm:prSet/>
      <dgm:spPr/>
      <dgm:t>
        <a:bodyPr/>
        <a:lstStyle/>
        <a:p>
          <a:pPr rtl="0"/>
          <a:r>
            <a:rPr lang="es-ES_tradnl" smtClean="0">
              <a:solidFill>
                <a:srgbClr val="2F2B20"/>
              </a:solidFill>
              <a:latin typeface="Calibri"/>
            </a:rPr>
            <a:t>User friendly</a:t>
          </a:r>
          <a:endParaRPr lang="en-US" dirty="0"/>
        </a:p>
      </dgm:t>
    </dgm:pt>
    <dgm:pt modelId="{43C34969-3296-4241-BFEA-FFA77A2761CB}" type="parTrans" cxnId="{820DD07C-8564-4B1F-9DBB-26FF19EC36A6}">
      <dgm:prSet/>
      <dgm:spPr/>
      <dgm:t>
        <a:bodyPr/>
        <a:lstStyle/>
        <a:p>
          <a:endParaRPr lang="en-US"/>
        </a:p>
      </dgm:t>
    </dgm:pt>
    <dgm:pt modelId="{EB29FCDE-B0CB-4A33-8DB9-350B5E0114B5}" type="sibTrans" cxnId="{820DD07C-8564-4B1F-9DBB-26FF19EC36A6}">
      <dgm:prSet/>
      <dgm:spPr/>
      <dgm:t>
        <a:bodyPr/>
        <a:lstStyle/>
        <a:p>
          <a:endParaRPr lang="en-US"/>
        </a:p>
      </dgm:t>
    </dgm:pt>
    <dgm:pt modelId="{2F5FD837-08EC-9C40-ACA5-B0122CF2067D}">
      <dgm:prSet/>
      <dgm:spPr/>
      <dgm:t>
        <a:bodyPr/>
        <a:lstStyle/>
        <a:p>
          <a:pPr rtl="0"/>
          <a:r>
            <a:rPr lang="en-US" dirty="0" smtClean="0"/>
            <a:t>Inexpensive reproducibility</a:t>
          </a:r>
          <a:endParaRPr lang="en-US" dirty="0"/>
        </a:p>
      </dgm:t>
    </dgm:pt>
    <dgm:pt modelId="{B81EFCDC-6495-6E47-927C-5737C3EC6065}" type="parTrans" cxnId="{FA6A30BD-44F3-834C-8368-A3F4B938F7D8}">
      <dgm:prSet/>
      <dgm:spPr/>
      <dgm:t>
        <a:bodyPr/>
        <a:lstStyle/>
        <a:p>
          <a:endParaRPr lang="en-US"/>
        </a:p>
      </dgm:t>
    </dgm:pt>
    <dgm:pt modelId="{1ABADAFB-E2F2-D94A-9D33-5541F5D2726E}" type="sibTrans" cxnId="{FA6A30BD-44F3-834C-8368-A3F4B938F7D8}">
      <dgm:prSet/>
      <dgm:spPr/>
      <dgm:t>
        <a:bodyPr/>
        <a:lstStyle/>
        <a:p>
          <a:endParaRPr lang="en-US"/>
        </a:p>
      </dgm:t>
    </dgm:pt>
    <dgm:pt modelId="{E0EC8C49-B35C-8142-8C03-43958FCA2DD7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Plug and play</a:t>
          </a:r>
          <a:endParaRPr lang="en-US" dirty="0"/>
        </a:p>
      </dgm:t>
    </dgm:pt>
    <dgm:pt modelId="{C4F4E982-1B18-3047-9DA0-E8279633EC90}" type="parTrans" cxnId="{89AFC419-F06A-4246-843D-DEEB7CBA657A}">
      <dgm:prSet/>
      <dgm:spPr/>
      <dgm:t>
        <a:bodyPr/>
        <a:lstStyle/>
        <a:p>
          <a:endParaRPr lang="en-US"/>
        </a:p>
      </dgm:t>
    </dgm:pt>
    <dgm:pt modelId="{771C819F-760D-6740-84F2-3C315C33DA3F}" type="sibTrans" cxnId="{89AFC419-F06A-4246-843D-DEEB7CBA657A}">
      <dgm:prSet/>
      <dgm:spPr/>
      <dgm:t>
        <a:bodyPr/>
        <a:lstStyle/>
        <a:p>
          <a:endParaRPr lang="en-US"/>
        </a:p>
      </dgm:t>
    </dgm:pt>
    <dgm:pt modelId="{42D6915A-3476-134C-8195-A932FF900329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dirty="0"/>
        </a:p>
      </dgm:t>
    </dgm:pt>
    <dgm:pt modelId="{8C9880AA-D5A2-4C40-B81F-61431C5D1F7C}" type="parTrans" cxnId="{7254D578-CD79-3744-89BE-F5D3B2C04B53}">
      <dgm:prSet/>
      <dgm:spPr/>
      <dgm:t>
        <a:bodyPr/>
        <a:lstStyle/>
        <a:p>
          <a:endParaRPr lang="en-US"/>
        </a:p>
      </dgm:t>
    </dgm:pt>
    <dgm:pt modelId="{C067DEF2-44B1-3A4E-AC19-2EDCFA8368EC}" type="sibTrans" cxnId="{7254D578-CD79-3744-89BE-F5D3B2C04B53}">
      <dgm:prSet/>
      <dgm:spPr/>
      <dgm:t>
        <a:bodyPr/>
        <a:lstStyle/>
        <a:p>
          <a:endParaRPr lang="en-US"/>
        </a:p>
      </dgm:t>
    </dgm:pt>
    <dgm:pt modelId="{416BF82A-4DD1-4213-91E5-174F4615732B}" type="pres">
      <dgm:prSet presAssocID="{9937DF3A-474D-4893-90EA-5D29698DE3A6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1C5BD5-407A-4A07-87AF-F6CE3D59286F}" type="pres">
      <dgm:prSet presAssocID="{9937DF3A-474D-4893-90EA-5D29698DE3A6}" presName="cycle" presStyleCnt="0"/>
      <dgm:spPr/>
    </dgm:pt>
    <dgm:pt modelId="{F9DE93B8-1A40-464E-BF68-675F28ADB30A}" type="pres">
      <dgm:prSet presAssocID="{9937DF3A-474D-4893-90EA-5D29698DE3A6}" presName="centerShape" presStyleCnt="0"/>
      <dgm:spPr/>
    </dgm:pt>
    <dgm:pt modelId="{6F763F01-CEF4-4900-B161-830150813CF1}" type="pres">
      <dgm:prSet presAssocID="{9937DF3A-474D-4893-90EA-5D29698DE3A6}" presName="connSite" presStyleLbl="node1" presStyleIdx="0" presStyleCnt="4"/>
      <dgm:spPr/>
    </dgm:pt>
    <dgm:pt modelId="{FA67C4E0-5759-4AE8-BD08-75B5BFC1CF3F}" type="pres">
      <dgm:prSet presAssocID="{9937DF3A-474D-4893-90EA-5D29698DE3A6}" presName="visible" presStyleLbl="nod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E1949838-DE94-4201-A93D-ACB8D516FB35}" type="pres">
      <dgm:prSet presAssocID="{CEFDAD7B-0584-4536-A6F7-BB124E46551E}" presName="Name25" presStyleLbl="parChTrans1D1" presStyleIdx="0" presStyleCnt="3"/>
      <dgm:spPr/>
      <dgm:t>
        <a:bodyPr/>
        <a:lstStyle/>
        <a:p>
          <a:endParaRPr lang="en-US"/>
        </a:p>
      </dgm:t>
    </dgm:pt>
    <dgm:pt modelId="{F03041A2-750E-4BFC-92F5-8333FE70E5C8}" type="pres">
      <dgm:prSet presAssocID="{3DE4C1C4-3F23-4EEE-A732-FBDB1EB9650F}" presName="node" presStyleCnt="0"/>
      <dgm:spPr/>
    </dgm:pt>
    <dgm:pt modelId="{F999BC26-9235-4C80-9B59-FA2D2CBB09D0}" type="pres">
      <dgm:prSet presAssocID="{3DE4C1C4-3F23-4EEE-A732-FBDB1EB9650F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CE2AB8-01D6-4AC1-B784-E6AC24239CFC}" type="pres">
      <dgm:prSet presAssocID="{3DE4C1C4-3F23-4EEE-A732-FBDB1EB9650F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A92C47-DB87-4C52-83CF-5A927D7E206C}" type="pres">
      <dgm:prSet presAssocID="{2E32A8B4-C481-4E1B-9BE1-A3A12CF9EB3C}" presName="Name25" presStyleLbl="parChTrans1D1" presStyleIdx="1" presStyleCnt="3"/>
      <dgm:spPr/>
      <dgm:t>
        <a:bodyPr/>
        <a:lstStyle/>
        <a:p>
          <a:endParaRPr lang="en-US"/>
        </a:p>
      </dgm:t>
    </dgm:pt>
    <dgm:pt modelId="{2DA2FD4F-D4B6-47B5-829A-E7FEFA4B527F}" type="pres">
      <dgm:prSet presAssocID="{1AAD3594-BB31-4A7E-A2EE-1808374A1CBF}" presName="node" presStyleCnt="0"/>
      <dgm:spPr/>
    </dgm:pt>
    <dgm:pt modelId="{8127995D-A5F5-4780-9622-D6BCA70FDE42}" type="pres">
      <dgm:prSet presAssocID="{1AAD3594-BB31-4A7E-A2EE-1808374A1CBF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48111A-E69E-4399-90CA-D909C2A99E8F}" type="pres">
      <dgm:prSet presAssocID="{1AAD3594-BB31-4A7E-A2EE-1808374A1CBF}" presName="child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4B2471-6D1B-4307-928F-C7C6CA973A16}" type="pres">
      <dgm:prSet presAssocID="{E6A6001A-78D9-4AFE-B392-2D26FC044503}" presName="Name25" presStyleLbl="parChTrans1D1" presStyleIdx="2" presStyleCnt="3"/>
      <dgm:spPr/>
      <dgm:t>
        <a:bodyPr/>
        <a:lstStyle/>
        <a:p>
          <a:endParaRPr lang="en-US"/>
        </a:p>
      </dgm:t>
    </dgm:pt>
    <dgm:pt modelId="{AB510715-8B16-45C3-8DA4-0A8786F125EB}" type="pres">
      <dgm:prSet presAssocID="{3E3E42E5-B3C5-4F4D-926A-2B21BC09622F}" presName="node" presStyleCnt="0"/>
      <dgm:spPr/>
    </dgm:pt>
    <dgm:pt modelId="{A39EEBAF-558F-4DDF-AC7C-CF00FD180CB0}" type="pres">
      <dgm:prSet presAssocID="{3E3E42E5-B3C5-4F4D-926A-2B21BC09622F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E26791-60B8-4FAC-88A3-542D02CF9B8B}" type="pres">
      <dgm:prSet presAssocID="{3E3E42E5-B3C5-4F4D-926A-2B21BC09622F}" presName="child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36EEA-70D3-47B8-B517-13509F70F957}" type="presOf" srcId="{9937DF3A-474D-4893-90EA-5D29698DE3A6}" destId="{416BF82A-4DD1-4213-91E5-174F4615732B}" srcOrd="0" destOrd="0" presId="urn:microsoft.com/office/officeart/2005/8/layout/radial2"/>
    <dgm:cxn modelId="{AD168796-7674-44B4-9F2A-EE0EFEFC39C7}" type="presOf" srcId="{B19E5BFF-785A-4714-861B-E66E3B7122AE}" destId="{A0CE2AB8-01D6-4AC1-B784-E6AC24239CFC}" srcOrd="0" destOrd="0" presId="urn:microsoft.com/office/officeart/2005/8/layout/radial2"/>
    <dgm:cxn modelId="{501EC366-15F3-4107-8FBD-0E01DB3D4759}" type="presOf" srcId="{E228AD0F-68B4-4DAB-AD16-AE314410BF74}" destId="{4B48111A-E69E-4399-90CA-D909C2A99E8F}" srcOrd="0" destOrd="0" presId="urn:microsoft.com/office/officeart/2005/8/layout/radial2"/>
    <dgm:cxn modelId="{820DD07C-8564-4B1F-9DBB-26FF19EC36A6}" srcId="{3E3E42E5-B3C5-4F4D-926A-2B21BC09622F}" destId="{AC17D2B6-924A-4C2D-994D-8EF70C0D6276}" srcOrd="0" destOrd="0" parTransId="{43C34969-3296-4241-BFEA-FFA77A2761CB}" sibTransId="{EB29FCDE-B0CB-4A33-8DB9-350B5E0114B5}"/>
    <dgm:cxn modelId="{3A480B24-7E81-4610-A717-4A7BD2F12770}" srcId="{1AAD3594-BB31-4A7E-A2EE-1808374A1CBF}" destId="{E228AD0F-68B4-4DAB-AD16-AE314410BF74}" srcOrd="0" destOrd="0" parTransId="{44F43469-93D2-4621-911E-E4CE5806DAEF}" sibTransId="{5A549794-7C87-400F-ACD6-E8D7C023FF0B}"/>
    <dgm:cxn modelId="{89AFC419-F06A-4246-843D-DEEB7CBA657A}" srcId="{3E3E42E5-B3C5-4F4D-926A-2B21BC09622F}" destId="{E0EC8C49-B35C-8142-8C03-43958FCA2DD7}" srcOrd="1" destOrd="0" parTransId="{C4F4E982-1B18-3047-9DA0-E8279633EC90}" sibTransId="{771C819F-760D-6740-84F2-3C315C33DA3F}"/>
    <dgm:cxn modelId="{318A8097-8D56-4DA3-9096-C8822DA94B80}" srcId="{3DE4C1C4-3F23-4EEE-A732-FBDB1EB9650F}" destId="{B19E5BFF-785A-4714-861B-E66E3B7122AE}" srcOrd="0" destOrd="0" parTransId="{0C91A598-FBA3-4411-8608-480B6251E255}" sibTransId="{24BFACA8-159D-4FF5-8352-D7E486AF2A59}"/>
    <dgm:cxn modelId="{EBA4B8E5-E1F8-4767-971F-B1E79DB7F709}" srcId="{9937DF3A-474D-4893-90EA-5D29698DE3A6}" destId="{1AAD3594-BB31-4A7E-A2EE-1808374A1CBF}" srcOrd="1" destOrd="0" parTransId="{2E32A8B4-C481-4E1B-9BE1-A3A12CF9EB3C}" sibTransId="{8A4DAF27-A983-4B84-8E2E-9B31618D3F78}"/>
    <dgm:cxn modelId="{7254D578-CD79-3744-89BE-F5D3B2C04B53}" srcId="{3E3E42E5-B3C5-4F4D-926A-2B21BC09622F}" destId="{42D6915A-3476-134C-8195-A932FF900329}" srcOrd="2" destOrd="0" parTransId="{8C9880AA-D5A2-4C40-B81F-61431C5D1F7C}" sibTransId="{C067DEF2-44B1-3A4E-AC19-2EDCFA8368EC}"/>
    <dgm:cxn modelId="{FA6A30BD-44F3-834C-8368-A3F4B938F7D8}" srcId="{1AAD3594-BB31-4A7E-A2EE-1808374A1CBF}" destId="{2F5FD837-08EC-9C40-ACA5-B0122CF2067D}" srcOrd="1" destOrd="0" parTransId="{B81EFCDC-6495-6E47-927C-5737C3EC6065}" sibTransId="{1ABADAFB-E2F2-D94A-9D33-5541F5D2726E}"/>
    <dgm:cxn modelId="{48928516-BA3C-4519-858E-A3C81B4DC395}" type="presOf" srcId="{9C53EA7B-D285-45B9-8FBD-058E884249DE}" destId="{A0CE2AB8-01D6-4AC1-B784-E6AC24239CFC}" srcOrd="0" destOrd="1" presId="urn:microsoft.com/office/officeart/2005/8/layout/radial2"/>
    <dgm:cxn modelId="{5F58CABF-DF97-461D-A14A-349BE0117333}" type="presOf" srcId="{CEFDAD7B-0584-4536-A6F7-BB124E46551E}" destId="{E1949838-DE94-4201-A93D-ACB8D516FB35}" srcOrd="0" destOrd="0" presId="urn:microsoft.com/office/officeart/2005/8/layout/radial2"/>
    <dgm:cxn modelId="{207B14AD-C53D-4B48-A57A-C11BAB4E0ABB}" type="presOf" srcId="{AC17D2B6-924A-4C2D-994D-8EF70C0D6276}" destId="{F9E26791-60B8-4FAC-88A3-542D02CF9B8B}" srcOrd="0" destOrd="0" presId="urn:microsoft.com/office/officeart/2005/8/layout/radial2"/>
    <dgm:cxn modelId="{50A1487A-4102-4716-84B3-F54F1E54C1F2}" type="presOf" srcId="{1AAD3594-BB31-4A7E-A2EE-1808374A1CBF}" destId="{8127995D-A5F5-4780-9622-D6BCA70FDE42}" srcOrd="0" destOrd="0" presId="urn:microsoft.com/office/officeart/2005/8/layout/radial2"/>
    <dgm:cxn modelId="{522ED43E-14F9-494C-82DE-7C5058845143}" type="presOf" srcId="{2E32A8B4-C481-4E1B-9BE1-A3A12CF9EB3C}" destId="{18A92C47-DB87-4C52-83CF-5A927D7E206C}" srcOrd="0" destOrd="0" presId="urn:microsoft.com/office/officeart/2005/8/layout/radial2"/>
    <dgm:cxn modelId="{915D01AC-3E8C-194F-BC76-84E471D5B15D}" type="presOf" srcId="{E0EC8C49-B35C-8142-8C03-43958FCA2DD7}" destId="{F9E26791-60B8-4FAC-88A3-542D02CF9B8B}" srcOrd="0" destOrd="1" presId="urn:microsoft.com/office/officeart/2005/8/layout/radial2"/>
    <dgm:cxn modelId="{0B45E62A-E820-4CBE-B82A-1AE5598FA22F}" type="presOf" srcId="{E6A6001A-78D9-4AFE-B392-2D26FC044503}" destId="{B14B2471-6D1B-4307-928F-C7C6CA973A16}" srcOrd="0" destOrd="0" presId="urn:microsoft.com/office/officeart/2005/8/layout/radial2"/>
    <dgm:cxn modelId="{50175AF1-9A9F-457C-BC5B-2D046BE21634}" srcId="{9937DF3A-474D-4893-90EA-5D29698DE3A6}" destId="{3E3E42E5-B3C5-4F4D-926A-2B21BC09622F}" srcOrd="2" destOrd="0" parTransId="{E6A6001A-78D9-4AFE-B392-2D26FC044503}" sibTransId="{3D1181C8-E5F9-4E8A-B35E-403D13F7B947}"/>
    <dgm:cxn modelId="{04DD147A-F407-CD49-8788-D70F12352428}" type="presOf" srcId="{42D6915A-3476-134C-8195-A932FF900329}" destId="{F9E26791-60B8-4FAC-88A3-542D02CF9B8B}" srcOrd="0" destOrd="2" presId="urn:microsoft.com/office/officeart/2005/8/layout/radial2"/>
    <dgm:cxn modelId="{881D1712-0329-4E7E-B05C-93233C7A1B25}" type="presOf" srcId="{3E3E42E5-B3C5-4F4D-926A-2B21BC09622F}" destId="{A39EEBAF-558F-4DDF-AC7C-CF00FD180CB0}" srcOrd="0" destOrd="0" presId="urn:microsoft.com/office/officeart/2005/8/layout/radial2"/>
    <dgm:cxn modelId="{1915AE1A-A15E-40F1-82BD-8FF9AF393D87}" type="presOf" srcId="{3DE4C1C4-3F23-4EEE-A732-FBDB1EB9650F}" destId="{F999BC26-9235-4C80-9B59-FA2D2CBB09D0}" srcOrd="0" destOrd="0" presId="urn:microsoft.com/office/officeart/2005/8/layout/radial2"/>
    <dgm:cxn modelId="{15D4D2FD-63D4-BF4A-BFDA-81C32BC9045F}" type="presOf" srcId="{2F5FD837-08EC-9C40-ACA5-B0122CF2067D}" destId="{4B48111A-E69E-4399-90CA-D909C2A99E8F}" srcOrd="0" destOrd="1" presId="urn:microsoft.com/office/officeart/2005/8/layout/radial2"/>
    <dgm:cxn modelId="{FCAEBA37-D9DA-4B0E-82AE-0456620D3679}" srcId="{3DE4C1C4-3F23-4EEE-A732-FBDB1EB9650F}" destId="{9C53EA7B-D285-45B9-8FBD-058E884249DE}" srcOrd="1" destOrd="0" parTransId="{0DBA27A6-B952-432B-A920-EBC9C2A6786E}" sibTransId="{8259ED5A-49E9-434B-AD5C-8CBAA209CF26}"/>
    <dgm:cxn modelId="{78A73BC1-F24C-4656-B267-182D10A2ADAB}" srcId="{9937DF3A-474D-4893-90EA-5D29698DE3A6}" destId="{3DE4C1C4-3F23-4EEE-A732-FBDB1EB9650F}" srcOrd="0" destOrd="0" parTransId="{CEFDAD7B-0584-4536-A6F7-BB124E46551E}" sibTransId="{8415112B-E2B4-477E-ACD8-0BB10336542B}"/>
    <dgm:cxn modelId="{B9816642-C303-4F4C-B8C4-5A2249094944}" type="presParOf" srcId="{416BF82A-4DD1-4213-91E5-174F4615732B}" destId="{3C1C5BD5-407A-4A07-87AF-F6CE3D59286F}" srcOrd="0" destOrd="0" presId="urn:microsoft.com/office/officeart/2005/8/layout/radial2"/>
    <dgm:cxn modelId="{5A237E52-667E-4F1F-82AA-64EBD8CE7E93}" type="presParOf" srcId="{3C1C5BD5-407A-4A07-87AF-F6CE3D59286F}" destId="{F9DE93B8-1A40-464E-BF68-675F28ADB30A}" srcOrd="0" destOrd="0" presId="urn:microsoft.com/office/officeart/2005/8/layout/radial2"/>
    <dgm:cxn modelId="{2250EAF3-A77A-4B34-9111-E335C4C5B900}" type="presParOf" srcId="{F9DE93B8-1A40-464E-BF68-675F28ADB30A}" destId="{6F763F01-CEF4-4900-B161-830150813CF1}" srcOrd="0" destOrd="0" presId="urn:microsoft.com/office/officeart/2005/8/layout/radial2"/>
    <dgm:cxn modelId="{5E5A0496-401B-4BD9-966D-82E592CD16AB}" type="presParOf" srcId="{F9DE93B8-1A40-464E-BF68-675F28ADB30A}" destId="{FA67C4E0-5759-4AE8-BD08-75B5BFC1CF3F}" srcOrd="1" destOrd="0" presId="urn:microsoft.com/office/officeart/2005/8/layout/radial2"/>
    <dgm:cxn modelId="{CB6DD3C4-89A5-4FFE-AC09-41B453FD6ED3}" type="presParOf" srcId="{3C1C5BD5-407A-4A07-87AF-F6CE3D59286F}" destId="{E1949838-DE94-4201-A93D-ACB8D516FB35}" srcOrd="1" destOrd="0" presId="urn:microsoft.com/office/officeart/2005/8/layout/radial2"/>
    <dgm:cxn modelId="{05A126ED-B476-456C-ABEA-ADA440FF3061}" type="presParOf" srcId="{3C1C5BD5-407A-4A07-87AF-F6CE3D59286F}" destId="{F03041A2-750E-4BFC-92F5-8333FE70E5C8}" srcOrd="2" destOrd="0" presId="urn:microsoft.com/office/officeart/2005/8/layout/radial2"/>
    <dgm:cxn modelId="{530BE647-3B39-4BFF-80D6-F8B2A6E4FC69}" type="presParOf" srcId="{F03041A2-750E-4BFC-92F5-8333FE70E5C8}" destId="{F999BC26-9235-4C80-9B59-FA2D2CBB09D0}" srcOrd="0" destOrd="0" presId="urn:microsoft.com/office/officeart/2005/8/layout/radial2"/>
    <dgm:cxn modelId="{0820C9CA-424A-45E2-B8F3-164188D62A61}" type="presParOf" srcId="{F03041A2-750E-4BFC-92F5-8333FE70E5C8}" destId="{A0CE2AB8-01D6-4AC1-B784-E6AC24239CFC}" srcOrd="1" destOrd="0" presId="urn:microsoft.com/office/officeart/2005/8/layout/radial2"/>
    <dgm:cxn modelId="{4AD05D38-9FB1-48B2-98A7-1BAC18D41F73}" type="presParOf" srcId="{3C1C5BD5-407A-4A07-87AF-F6CE3D59286F}" destId="{18A92C47-DB87-4C52-83CF-5A927D7E206C}" srcOrd="3" destOrd="0" presId="urn:microsoft.com/office/officeart/2005/8/layout/radial2"/>
    <dgm:cxn modelId="{3CF343FB-3DAB-46E3-9173-9CB9AB5FCFA3}" type="presParOf" srcId="{3C1C5BD5-407A-4A07-87AF-F6CE3D59286F}" destId="{2DA2FD4F-D4B6-47B5-829A-E7FEFA4B527F}" srcOrd="4" destOrd="0" presId="urn:microsoft.com/office/officeart/2005/8/layout/radial2"/>
    <dgm:cxn modelId="{E8F9612A-21DB-4D9F-B747-9A9B4FB7F0C5}" type="presParOf" srcId="{2DA2FD4F-D4B6-47B5-829A-E7FEFA4B527F}" destId="{8127995D-A5F5-4780-9622-D6BCA70FDE42}" srcOrd="0" destOrd="0" presId="urn:microsoft.com/office/officeart/2005/8/layout/radial2"/>
    <dgm:cxn modelId="{48344E13-297A-4828-9185-D566269CAFE3}" type="presParOf" srcId="{2DA2FD4F-D4B6-47B5-829A-E7FEFA4B527F}" destId="{4B48111A-E69E-4399-90CA-D909C2A99E8F}" srcOrd="1" destOrd="0" presId="urn:microsoft.com/office/officeart/2005/8/layout/radial2"/>
    <dgm:cxn modelId="{1FC31BB3-741A-478D-B2A2-C90B177421BF}" type="presParOf" srcId="{3C1C5BD5-407A-4A07-87AF-F6CE3D59286F}" destId="{B14B2471-6D1B-4307-928F-C7C6CA973A16}" srcOrd="5" destOrd="0" presId="urn:microsoft.com/office/officeart/2005/8/layout/radial2"/>
    <dgm:cxn modelId="{ACBBF4F1-4664-4A8E-BE64-4A21D6ED4912}" type="presParOf" srcId="{3C1C5BD5-407A-4A07-87AF-F6CE3D59286F}" destId="{AB510715-8B16-45C3-8DA4-0A8786F125EB}" srcOrd="6" destOrd="0" presId="urn:microsoft.com/office/officeart/2005/8/layout/radial2"/>
    <dgm:cxn modelId="{6A2319BC-D554-49CB-94CF-9F00B254BC86}" type="presParOf" srcId="{AB510715-8B16-45C3-8DA4-0A8786F125EB}" destId="{A39EEBAF-558F-4DDF-AC7C-CF00FD180CB0}" srcOrd="0" destOrd="0" presId="urn:microsoft.com/office/officeart/2005/8/layout/radial2"/>
    <dgm:cxn modelId="{763C1656-CC9E-450A-836F-22075C4E6755}" type="presParOf" srcId="{AB510715-8B16-45C3-8DA4-0A8786F125EB}" destId="{F9E26791-60B8-4FAC-88A3-542D02CF9B8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4DSystems LCD</a:t>
          </a:r>
          <a:endParaRPr lang="en-US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046D5E-A648-9043-B0E8-2D7E94A263BB}" type="presOf" srcId="{0894155C-3820-4BD3-A060-9C33CA33EF67}" destId="{15CA9DFB-7297-4E1C-9257-2A51CFDFE80A}" srcOrd="0" destOrd="0" presId="urn:microsoft.com/office/officeart/2005/8/layout/equation1"/>
    <dgm:cxn modelId="{E49AAA59-23FA-2340-BD80-3982BFF8F872}" type="presOf" srcId="{87CEC500-628B-48B1-9AE1-35E99D870C5A}" destId="{AFB268F7-CE91-40C9-AF12-42585FCD4F46}" srcOrd="0" destOrd="0" presId="urn:microsoft.com/office/officeart/2005/8/layout/equation1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57823E58-455B-C145-AAC9-E711C8B880FF}" type="presOf" srcId="{08AC7BD3-F619-4375-911B-95DE14B92E4D}" destId="{0E95510B-27C8-4BA3-9761-949662FB4014}" srcOrd="0" destOrd="0" presId="urn:microsoft.com/office/officeart/2005/8/layout/equation1"/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9D395F01-F6C0-9747-8465-7166F24B0429}" type="presOf" srcId="{41A97B2B-9102-4D20-81D8-1DC026677295}" destId="{47F1D760-6533-4978-9EC7-BBB4FD97DD59}" srcOrd="0" destOrd="0" presId="urn:microsoft.com/office/officeart/2005/8/layout/equation1"/>
    <dgm:cxn modelId="{7010E6FC-6A27-0440-9995-59D40DE61E41}" type="presOf" srcId="{F89BEC15-2A63-45F8-AD7F-DA609388DECA}" destId="{0364C981-BBBE-4DFD-A292-4A2548A9BD8A}" srcOrd="0" destOrd="0" presId="urn:microsoft.com/office/officeart/2005/8/layout/equation1"/>
    <dgm:cxn modelId="{8D732D68-F4DC-E242-B3A2-5FB4443DF984}" type="presOf" srcId="{9137F425-8B69-48FD-B31A-09C0F4374FF1}" destId="{FD910149-2AE7-4AA4-85CB-97E2D9A40159}" srcOrd="0" destOrd="0" presId="urn:microsoft.com/office/officeart/2005/8/layout/equation1"/>
    <dgm:cxn modelId="{631527D0-EE6F-B84E-8D0A-075A327EF637}" type="presOf" srcId="{5F01E875-723C-47FE-9570-0F617F56F3BE}" destId="{39B4ACF2-AD93-491D-B803-FB5B542ED2DD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3DEEB3B9-A554-E641-AB99-FCB09A1FFCB7}" type="presOf" srcId="{AF3AA72D-3A03-455A-90C8-44C095D42DEE}" destId="{B449E817-6B89-4FBD-AC89-627094156C75}" srcOrd="0" destOrd="0" presId="urn:microsoft.com/office/officeart/2005/8/layout/equation1"/>
    <dgm:cxn modelId="{59E3075E-1471-0D49-856D-AADE9E6F0B07}" type="presParOf" srcId="{0E95510B-27C8-4BA3-9761-949662FB4014}" destId="{0364C981-BBBE-4DFD-A292-4A2548A9BD8A}" srcOrd="0" destOrd="0" presId="urn:microsoft.com/office/officeart/2005/8/layout/equation1"/>
    <dgm:cxn modelId="{5C34AEA0-ECB9-EE42-87BF-5DD100E87CAB}" type="presParOf" srcId="{0E95510B-27C8-4BA3-9761-949662FB4014}" destId="{A2648007-2BF1-42CC-9FBF-90D04CF26F82}" srcOrd="1" destOrd="0" presId="urn:microsoft.com/office/officeart/2005/8/layout/equation1"/>
    <dgm:cxn modelId="{5304133A-6B26-DE4C-8569-D038B2626B0D}" type="presParOf" srcId="{0E95510B-27C8-4BA3-9761-949662FB4014}" destId="{B449E817-6B89-4FBD-AC89-627094156C75}" srcOrd="2" destOrd="0" presId="urn:microsoft.com/office/officeart/2005/8/layout/equation1"/>
    <dgm:cxn modelId="{403B7C04-C220-D440-B1C0-EF008DD91CD3}" type="presParOf" srcId="{0E95510B-27C8-4BA3-9761-949662FB4014}" destId="{489835D9-B55D-42BC-86BB-9652B36AC599}" srcOrd="3" destOrd="0" presId="urn:microsoft.com/office/officeart/2005/8/layout/equation1"/>
    <dgm:cxn modelId="{40335D7C-BFFA-F246-A47D-4C3967053E2B}" type="presParOf" srcId="{0E95510B-27C8-4BA3-9761-949662FB4014}" destId="{47F1D760-6533-4978-9EC7-BBB4FD97DD59}" srcOrd="4" destOrd="0" presId="urn:microsoft.com/office/officeart/2005/8/layout/equation1"/>
    <dgm:cxn modelId="{09347492-0044-0C4F-9446-0CBE4F4A1D1F}" type="presParOf" srcId="{0E95510B-27C8-4BA3-9761-949662FB4014}" destId="{68FF6220-CBBF-4543-BC41-983314FF8F0E}" srcOrd="5" destOrd="0" presId="urn:microsoft.com/office/officeart/2005/8/layout/equation1"/>
    <dgm:cxn modelId="{A0658206-2F5C-7245-AB3F-F69AF2462CDC}" type="presParOf" srcId="{0E95510B-27C8-4BA3-9761-949662FB4014}" destId="{39B4ACF2-AD93-491D-B803-FB5B542ED2DD}" srcOrd="6" destOrd="0" presId="urn:microsoft.com/office/officeart/2005/8/layout/equation1"/>
    <dgm:cxn modelId="{C4D3E25C-6BC6-9C47-BA6E-23E1C0694B4A}" type="presParOf" srcId="{0E95510B-27C8-4BA3-9761-949662FB4014}" destId="{861F4FFF-B76E-40CF-9293-BE7FE503A1B6}" srcOrd="7" destOrd="0" presId="urn:microsoft.com/office/officeart/2005/8/layout/equation1"/>
    <dgm:cxn modelId="{1C7E576D-F3D9-334F-A3F3-635E6F297330}" type="presParOf" srcId="{0E95510B-27C8-4BA3-9761-949662FB4014}" destId="{AFB268F7-CE91-40C9-AF12-42585FCD4F46}" srcOrd="8" destOrd="0" presId="urn:microsoft.com/office/officeart/2005/8/layout/equation1"/>
    <dgm:cxn modelId="{BA031250-D780-524E-86E8-75C1AC886E18}" type="presParOf" srcId="{0E95510B-27C8-4BA3-9761-949662FB4014}" destId="{04015C98-E68F-40B0-A9B8-F348A0927E64}" srcOrd="9" destOrd="0" presId="urn:microsoft.com/office/officeart/2005/8/layout/equation1"/>
    <dgm:cxn modelId="{3DFA0965-D9CE-D546-98AD-85F57A733D41}" type="presParOf" srcId="{0E95510B-27C8-4BA3-9761-949662FB4014}" destId="{15CA9DFB-7297-4E1C-9257-2A51CFDFE80A}" srcOrd="10" destOrd="0" presId="urn:microsoft.com/office/officeart/2005/8/layout/equation1"/>
    <dgm:cxn modelId="{1D788D9C-9FB3-A744-B2C6-23F70B1A9700}" type="presParOf" srcId="{0E95510B-27C8-4BA3-9761-949662FB4014}" destId="{92872678-32B4-4B24-BB81-BA60D5DE32CC}" srcOrd="11" destOrd="0" presId="urn:microsoft.com/office/officeart/2005/8/layout/equation1"/>
    <dgm:cxn modelId="{5953226B-2015-3546-8F66-C7D121E717F9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6217970A-B577-7441-A641-6EE2BBFFC0DD}" type="presOf" srcId="{0894155C-3820-4BD3-A060-9C33CA33EF67}" destId="{15CA9DFB-7297-4E1C-9257-2A51CFDFE80A}" srcOrd="0" destOrd="0" presId="urn:microsoft.com/office/officeart/2005/8/layout/equation1"/>
    <dgm:cxn modelId="{3AE17037-602C-E34A-8E16-2DC1172578A5}" type="presOf" srcId="{87CEC500-628B-48B1-9AE1-35E99D870C5A}" destId="{AFB268F7-CE91-40C9-AF12-42585FCD4F46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FE1CC764-34AE-A24D-91FB-AAD7EC704CFB}" type="presOf" srcId="{41A97B2B-9102-4D20-81D8-1DC026677295}" destId="{47F1D760-6533-4978-9EC7-BBB4FD97DD59}" srcOrd="0" destOrd="0" presId="urn:microsoft.com/office/officeart/2005/8/layout/equation1"/>
    <dgm:cxn modelId="{795B133F-B815-FC48-928D-DE7387008377}" type="presOf" srcId="{AF3AA72D-3A03-455A-90C8-44C095D42DEE}" destId="{B449E817-6B89-4FBD-AC89-627094156C75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3260EBAC-6DB5-1C42-9176-471C55D3679A}" type="presOf" srcId="{9137F425-8B69-48FD-B31A-09C0F4374FF1}" destId="{FD910149-2AE7-4AA4-85CB-97E2D9A40159}" srcOrd="0" destOrd="0" presId="urn:microsoft.com/office/officeart/2005/8/layout/equation1"/>
    <dgm:cxn modelId="{BB8D8A4E-6D04-0249-BEF0-239BF48EB61E}" type="presOf" srcId="{5F01E875-723C-47FE-9570-0F617F56F3BE}" destId="{39B4ACF2-AD93-491D-B803-FB5B542ED2DD}" srcOrd="0" destOrd="0" presId="urn:microsoft.com/office/officeart/2005/8/layout/equation1"/>
    <dgm:cxn modelId="{E983068B-C274-6849-8CA1-F0C086195159}" type="presOf" srcId="{F89BEC15-2A63-45F8-AD7F-DA609388DECA}" destId="{0364C981-BBBE-4DFD-A292-4A2548A9BD8A}" srcOrd="0" destOrd="0" presId="urn:microsoft.com/office/officeart/2005/8/layout/equation1"/>
    <dgm:cxn modelId="{A2333520-D821-CD48-91AF-55FBE7F5465F}" type="presOf" srcId="{08AC7BD3-F619-4375-911B-95DE14B92E4D}" destId="{0E95510B-27C8-4BA3-9761-949662FB4014}" srcOrd="0" destOrd="0" presId="urn:microsoft.com/office/officeart/2005/8/layout/equation1"/>
    <dgm:cxn modelId="{79D0647E-0D87-1D47-839B-F2E9CEE1926E}" type="presParOf" srcId="{0E95510B-27C8-4BA3-9761-949662FB4014}" destId="{0364C981-BBBE-4DFD-A292-4A2548A9BD8A}" srcOrd="0" destOrd="0" presId="urn:microsoft.com/office/officeart/2005/8/layout/equation1"/>
    <dgm:cxn modelId="{C3345318-F201-8B41-A6AB-2791EFFA993A}" type="presParOf" srcId="{0E95510B-27C8-4BA3-9761-949662FB4014}" destId="{A2648007-2BF1-42CC-9FBF-90D04CF26F82}" srcOrd="1" destOrd="0" presId="urn:microsoft.com/office/officeart/2005/8/layout/equation1"/>
    <dgm:cxn modelId="{E522E65E-36EC-B74C-89BF-3BC2FCEAEE6F}" type="presParOf" srcId="{0E95510B-27C8-4BA3-9761-949662FB4014}" destId="{B449E817-6B89-4FBD-AC89-627094156C75}" srcOrd="2" destOrd="0" presId="urn:microsoft.com/office/officeart/2005/8/layout/equation1"/>
    <dgm:cxn modelId="{D1313C16-8E44-0B4F-8808-74AD0AF4AB34}" type="presParOf" srcId="{0E95510B-27C8-4BA3-9761-949662FB4014}" destId="{489835D9-B55D-42BC-86BB-9652B36AC599}" srcOrd="3" destOrd="0" presId="urn:microsoft.com/office/officeart/2005/8/layout/equation1"/>
    <dgm:cxn modelId="{37503F95-0584-844F-8142-07B0EA30B64D}" type="presParOf" srcId="{0E95510B-27C8-4BA3-9761-949662FB4014}" destId="{47F1D760-6533-4978-9EC7-BBB4FD97DD59}" srcOrd="4" destOrd="0" presId="urn:microsoft.com/office/officeart/2005/8/layout/equation1"/>
    <dgm:cxn modelId="{A7806FEF-BF25-7F43-BFA1-8AF7A4C76FCD}" type="presParOf" srcId="{0E95510B-27C8-4BA3-9761-949662FB4014}" destId="{68FF6220-CBBF-4543-BC41-983314FF8F0E}" srcOrd="5" destOrd="0" presId="urn:microsoft.com/office/officeart/2005/8/layout/equation1"/>
    <dgm:cxn modelId="{FC1682D6-C499-9A4D-9AD4-393FBC19ED43}" type="presParOf" srcId="{0E95510B-27C8-4BA3-9761-949662FB4014}" destId="{39B4ACF2-AD93-491D-B803-FB5B542ED2DD}" srcOrd="6" destOrd="0" presId="urn:microsoft.com/office/officeart/2005/8/layout/equation1"/>
    <dgm:cxn modelId="{4D3EE6D3-B6A4-EC48-9064-518E1B1AD7D5}" type="presParOf" srcId="{0E95510B-27C8-4BA3-9761-949662FB4014}" destId="{861F4FFF-B76E-40CF-9293-BE7FE503A1B6}" srcOrd="7" destOrd="0" presId="urn:microsoft.com/office/officeart/2005/8/layout/equation1"/>
    <dgm:cxn modelId="{C62BA964-FD3D-6E4E-98ED-ACB284AF9770}" type="presParOf" srcId="{0E95510B-27C8-4BA3-9761-949662FB4014}" destId="{AFB268F7-CE91-40C9-AF12-42585FCD4F46}" srcOrd="8" destOrd="0" presId="urn:microsoft.com/office/officeart/2005/8/layout/equation1"/>
    <dgm:cxn modelId="{E2F7A7E3-ABFA-354D-8F22-6CF9FA7875E8}" type="presParOf" srcId="{0E95510B-27C8-4BA3-9761-949662FB4014}" destId="{04015C98-E68F-40B0-A9B8-F348A0927E64}" srcOrd="9" destOrd="0" presId="urn:microsoft.com/office/officeart/2005/8/layout/equation1"/>
    <dgm:cxn modelId="{89B1D73B-487B-3A41-AD32-22661DF86665}" type="presParOf" srcId="{0E95510B-27C8-4BA3-9761-949662FB4014}" destId="{15CA9DFB-7297-4E1C-9257-2A51CFDFE80A}" srcOrd="10" destOrd="0" presId="urn:microsoft.com/office/officeart/2005/8/layout/equation1"/>
    <dgm:cxn modelId="{02BC07DB-319E-F447-9FD7-39E9115E3315}" type="presParOf" srcId="{0E95510B-27C8-4BA3-9761-949662FB4014}" destId="{92872678-32B4-4B24-BB81-BA60D5DE32CC}" srcOrd="11" destOrd="0" presId="urn:microsoft.com/office/officeart/2005/8/layout/equation1"/>
    <dgm:cxn modelId="{B91CEBBC-DFE9-ED43-A57D-98BF4ECF08E8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 custT="1"/>
      <dgm:spPr/>
      <dgm:t>
        <a:bodyPr/>
        <a:lstStyle/>
        <a:p>
          <a:r>
            <a:rPr lang="en-US" sz="1000" dirty="0" smtClean="0"/>
            <a:t>CAN Communication</a:t>
          </a:r>
          <a:endParaRPr lang="en-US" sz="1000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567D301C-1EA4-48A1-AF20-845955A94640}" type="presOf" srcId="{9137F425-8B69-48FD-B31A-09C0F4374FF1}" destId="{FD910149-2AE7-4AA4-85CB-97E2D9A40159}" srcOrd="0" destOrd="0" presId="urn:microsoft.com/office/officeart/2005/8/layout/equation1"/>
    <dgm:cxn modelId="{65A8C718-607F-4178-9825-24C3DC8D503D}" type="presOf" srcId="{41A97B2B-9102-4D20-81D8-1DC026677295}" destId="{47F1D760-6533-4978-9EC7-BBB4FD97DD59}" srcOrd="0" destOrd="0" presId="urn:microsoft.com/office/officeart/2005/8/layout/equation1"/>
    <dgm:cxn modelId="{56527CE4-810C-45AD-8693-A47C3DE349B1}" type="presOf" srcId="{AF3AA72D-3A03-455A-90C8-44C095D42DEE}" destId="{B449E817-6B89-4FBD-AC89-627094156C75}" srcOrd="0" destOrd="0" presId="urn:microsoft.com/office/officeart/2005/8/layout/equation1"/>
    <dgm:cxn modelId="{095AA360-22F3-42C8-A8DE-30AE1644B311}" type="presOf" srcId="{08AC7BD3-F619-4375-911B-95DE14B92E4D}" destId="{0E95510B-27C8-4BA3-9761-949662FB4014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8D1F8557-AA99-41FE-A0C1-925EF81469AC}" type="presOf" srcId="{0894155C-3820-4BD3-A060-9C33CA33EF67}" destId="{15CA9DFB-7297-4E1C-9257-2A51CFDFE80A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D2CC3FFE-1929-42C2-ADD9-7E74D8F62CBD}" type="presOf" srcId="{5F01E875-723C-47FE-9570-0F617F56F3BE}" destId="{39B4ACF2-AD93-491D-B803-FB5B542ED2DD}" srcOrd="0" destOrd="0" presId="urn:microsoft.com/office/officeart/2005/8/layout/equation1"/>
    <dgm:cxn modelId="{8B9B1F7A-CC44-46D6-AAA9-9BBF49928D29}" type="presOf" srcId="{87CEC500-628B-48B1-9AE1-35E99D870C5A}" destId="{AFB268F7-CE91-40C9-AF12-42585FCD4F46}" srcOrd="0" destOrd="0" presId="urn:microsoft.com/office/officeart/2005/8/layout/equation1"/>
    <dgm:cxn modelId="{B1C11A5D-3C71-4B93-9675-59DC7B3773E4}" type="presOf" srcId="{F89BEC15-2A63-45F8-AD7F-DA609388DECA}" destId="{0364C981-BBBE-4DFD-A292-4A2548A9BD8A}" srcOrd="0" destOrd="0" presId="urn:microsoft.com/office/officeart/2005/8/layout/equation1"/>
    <dgm:cxn modelId="{A061DF62-A565-4B16-9CD0-B3C741409BC5}" type="presParOf" srcId="{0E95510B-27C8-4BA3-9761-949662FB4014}" destId="{0364C981-BBBE-4DFD-A292-4A2548A9BD8A}" srcOrd="0" destOrd="0" presId="urn:microsoft.com/office/officeart/2005/8/layout/equation1"/>
    <dgm:cxn modelId="{281E3A76-F716-4CD7-95E5-EBAF328421A7}" type="presParOf" srcId="{0E95510B-27C8-4BA3-9761-949662FB4014}" destId="{A2648007-2BF1-42CC-9FBF-90D04CF26F82}" srcOrd="1" destOrd="0" presId="urn:microsoft.com/office/officeart/2005/8/layout/equation1"/>
    <dgm:cxn modelId="{98DDF409-6193-43BF-8A2C-B6F99C28E999}" type="presParOf" srcId="{0E95510B-27C8-4BA3-9761-949662FB4014}" destId="{B449E817-6B89-4FBD-AC89-627094156C75}" srcOrd="2" destOrd="0" presId="urn:microsoft.com/office/officeart/2005/8/layout/equation1"/>
    <dgm:cxn modelId="{49F19223-FBBD-4484-B518-00FD3D6C4229}" type="presParOf" srcId="{0E95510B-27C8-4BA3-9761-949662FB4014}" destId="{489835D9-B55D-42BC-86BB-9652B36AC599}" srcOrd="3" destOrd="0" presId="urn:microsoft.com/office/officeart/2005/8/layout/equation1"/>
    <dgm:cxn modelId="{5C5875C6-D837-4B14-AF7B-8F1D8B844AC7}" type="presParOf" srcId="{0E95510B-27C8-4BA3-9761-949662FB4014}" destId="{47F1D760-6533-4978-9EC7-BBB4FD97DD59}" srcOrd="4" destOrd="0" presId="urn:microsoft.com/office/officeart/2005/8/layout/equation1"/>
    <dgm:cxn modelId="{E36293A8-3DD1-4E70-9D9C-6FE4F8AC64D9}" type="presParOf" srcId="{0E95510B-27C8-4BA3-9761-949662FB4014}" destId="{68FF6220-CBBF-4543-BC41-983314FF8F0E}" srcOrd="5" destOrd="0" presId="urn:microsoft.com/office/officeart/2005/8/layout/equation1"/>
    <dgm:cxn modelId="{BFC4FE22-3AE8-4543-B9EA-B445C7E8C09D}" type="presParOf" srcId="{0E95510B-27C8-4BA3-9761-949662FB4014}" destId="{39B4ACF2-AD93-491D-B803-FB5B542ED2DD}" srcOrd="6" destOrd="0" presId="urn:microsoft.com/office/officeart/2005/8/layout/equation1"/>
    <dgm:cxn modelId="{5D46C45E-12B0-44E4-8C62-0C50C47719ED}" type="presParOf" srcId="{0E95510B-27C8-4BA3-9761-949662FB4014}" destId="{861F4FFF-B76E-40CF-9293-BE7FE503A1B6}" srcOrd="7" destOrd="0" presId="urn:microsoft.com/office/officeart/2005/8/layout/equation1"/>
    <dgm:cxn modelId="{F553BFD0-DDD1-46E7-B5EE-DF42827FF3F2}" type="presParOf" srcId="{0E95510B-27C8-4BA3-9761-949662FB4014}" destId="{AFB268F7-CE91-40C9-AF12-42585FCD4F46}" srcOrd="8" destOrd="0" presId="urn:microsoft.com/office/officeart/2005/8/layout/equation1"/>
    <dgm:cxn modelId="{53349312-FEA5-4D00-8F3E-EDC444FD3825}" type="presParOf" srcId="{0E95510B-27C8-4BA3-9761-949662FB4014}" destId="{04015C98-E68F-40B0-A9B8-F348A0927E64}" srcOrd="9" destOrd="0" presId="urn:microsoft.com/office/officeart/2005/8/layout/equation1"/>
    <dgm:cxn modelId="{7A93C000-B576-420C-80DD-0C1D7ED72D0D}" type="presParOf" srcId="{0E95510B-27C8-4BA3-9761-949662FB4014}" destId="{15CA9DFB-7297-4E1C-9257-2A51CFDFE80A}" srcOrd="10" destOrd="0" presId="urn:microsoft.com/office/officeart/2005/8/layout/equation1"/>
    <dgm:cxn modelId="{7C19A254-D094-49D8-B749-52CC1AAE8186}" type="presParOf" srcId="{0E95510B-27C8-4BA3-9761-949662FB4014}" destId="{92872678-32B4-4B24-BB81-BA60D5DE32CC}" srcOrd="11" destOrd="0" presId="urn:microsoft.com/office/officeart/2005/8/layout/equation1"/>
    <dgm:cxn modelId="{FBC970C5-6B5A-4DA1-9747-DE7D22D28B35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B749B4-B6D7-4109-B46C-7878865667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FDB62-01C8-41C4-822B-03370C9D8B0A}">
      <dgm:prSet/>
      <dgm:spPr/>
      <dgm:t>
        <a:bodyPr/>
        <a:lstStyle/>
        <a:p>
          <a:pPr rtl="0"/>
          <a:r>
            <a:rPr lang="en-US" dirty="0" smtClean="0"/>
            <a:t>Features</a:t>
          </a:r>
          <a:endParaRPr lang="en-US" dirty="0"/>
        </a:p>
      </dgm:t>
    </dgm:pt>
    <dgm:pt modelId="{52AA27B8-214F-4FF4-8C81-B4E775A59177}" type="parTrans" cxnId="{5475D0CE-C9CF-45F7-821D-82494614DE8F}">
      <dgm:prSet/>
      <dgm:spPr/>
      <dgm:t>
        <a:bodyPr/>
        <a:lstStyle/>
        <a:p>
          <a:endParaRPr lang="en-US"/>
        </a:p>
      </dgm:t>
    </dgm:pt>
    <dgm:pt modelId="{28CDD13A-DABE-447A-BEEA-D4CB28841B76}" type="sibTrans" cxnId="{5475D0CE-C9CF-45F7-821D-82494614DE8F}">
      <dgm:prSet/>
      <dgm:spPr/>
      <dgm:t>
        <a:bodyPr/>
        <a:lstStyle/>
        <a:p>
          <a:endParaRPr lang="en-US"/>
        </a:p>
      </dgm:t>
    </dgm:pt>
    <dgm:pt modelId="{0E041F50-1DE9-400D-B0E1-634F06ACB15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Compact size</a:t>
          </a:r>
          <a:endParaRPr lang="en-US" dirty="0"/>
        </a:p>
      </dgm:t>
    </dgm:pt>
    <dgm:pt modelId="{B8CEA479-87CE-410C-9D78-A8D9CFE6E3E2}" type="parTrans" cxnId="{EF1C45D6-3C37-470D-A23A-A6400760307D}">
      <dgm:prSet/>
      <dgm:spPr/>
      <dgm:t>
        <a:bodyPr/>
        <a:lstStyle/>
        <a:p>
          <a:endParaRPr lang="en-US"/>
        </a:p>
      </dgm:t>
    </dgm:pt>
    <dgm:pt modelId="{7E8BC4B5-83C8-4632-84F6-9B2102BB99DF}" type="sibTrans" cxnId="{EF1C45D6-3C37-470D-A23A-A6400760307D}">
      <dgm:prSet/>
      <dgm:spPr/>
      <dgm:t>
        <a:bodyPr/>
        <a:lstStyle/>
        <a:p>
          <a:endParaRPr lang="en-US"/>
        </a:p>
      </dgm:t>
    </dgm:pt>
    <dgm:pt modelId="{72740538-6F37-4402-B454-48EA85757700}">
      <dgm:prSet/>
      <dgm:spPr/>
      <dgm:t>
        <a:bodyPr/>
        <a:lstStyle/>
        <a:p>
          <a:pPr rtl="0"/>
          <a:r>
            <a:rPr lang="en-US" dirty="0" smtClean="0"/>
            <a:t>Inputs</a:t>
          </a:r>
          <a:endParaRPr lang="en-US" dirty="0"/>
        </a:p>
      </dgm:t>
    </dgm:pt>
    <dgm:pt modelId="{64BCF46D-0BDE-42AE-90A5-A9D3A7F51998}" type="parTrans" cxnId="{7F0F3EBA-0EA3-465D-AEA7-9286C1660ABC}">
      <dgm:prSet/>
      <dgm:spPr/>
      <dgm:t>
        <a:bodyPr/>
        <a:lstStyle/>
        <a:p>
          <a:endParaRPr lang="en-US"/>
        </a:p>
      </dgm:t>
    </dgm:pt>
    <dgm:pt modelId="{0D8CB6F6-B0E6-44B4-9E7A-D675A59D17A2}" type="sibTrans" cxnId="{7F0F3EBA-0EA3-465D-AEA7-9286C1660ABC}">
      <dgm:prSet/>
      <dgm:spPr/>
      <dgm:t>
        <a:bodyPr/>
        <a:lstStyle/>
        <a:p>
          <a:endParaRPr lang="en-US"/>
        </a:p>
      </dgm:t>
    </dgm:pt>
    <dgm:pt modelId="{2BFC8616-8EA0-40C5-AF44-B4629497E5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dirty="0"/>
        </a:p>
      </dgm:t>
    </dgm:pt>
    <dgm:pt modelId="{A1D10DD5-F492-4D15-9E25-D318F0B6CEBE}" type="parTrans" cxnId="{4AF9C23F-9709-453B-B48F-36976DE7C55A}">
      <dgm:prSet/>
      <dgm:spPr/>
      <dgm:t>
        <a:bodyPr/>
        <a:lstStyle/>
        <a:p>
          <a:endParaRPr lang="en-US"/>
        </a:p>
      </dgm:t>
    </dgm:pt>
    <dgm:pt modelId="{9D546315-2356-4C77-AA75-702407B9B0BE}" type="sibTrans" cxnId="{4AF9C23F-9709-453B-B48F-36976DE7C55A}">
      <dgm:prSet/>
      <dgm:spPr/>
      <dgm:t>
        <a:bodyPr/>
        <a:lstStyle/>
        <a:p>
          <a:endParaRPr lang="en-US"/>
        </a:p>
      </dgm:t>
    </dgm:pt>
    <dgm:pt modelId="{051AE683-74FF-4576-A650-30AA695BC525}">
      <dgm:prSet/>
      <dgm:spPr/>
      <dgm:t>
        <a:bodyPr/>
        <a:lstStyle/>
        <a:p>
          <a:pPr rtl="0"/>
          <a:r>
            <a:rPr lang="en-US" dirty="0" smtClean="0"/>
            <a:t>Outputs</a:t>
          </a:r>
          <a:endParaRPr lang="en-US" dirty="0"/>
        </a:p>
      </dgm:t>
    </dgm:pt>
    <dgm:pt modelId="{25469656-24DE-45A3-AB88-0671113BE0A0}" type="parTrans" cxnId="{43A485D3-B51C-4527-A810-7CB39D87B777}">
      <dgm:prSet/>
      <dgm:spPr/>
      <dgm:t>
        <a:bodyPr/>
        <a:lstStyle/>
        <a:p>
          <a:endParaRPr lang="en-US"/>
        </a:p>
      </dgm:t>
    </dgm:pt>
    <dgm:pt modelId="{84031624-87B6-47F8-ACD3-EF056593D7AD}" type="sibTrans" cxnId="{43A485D3-B51C-4527-A810-7CB39D87B777}">
      <dgm:prSet/>
      <dgm:spPr/>
      <dgm:t>
        <a:bodyPr/>
        <a:lstStyle/>
        <a:p>
          <a:endParaRPr lang="en-US"/>
        </a:p>
      </dgm:t>
    </dgm:pt>
    <dgm:pt modelId="{96A9C1C6-6212-674C-9DE3-95853CBD3ECB}">
      <dgm:prSet/>
      <dgm:spPr/>
      <dgm:t>
        <a:bodyPr/>
        <a:lstStyle/>
        <a:p>
          <a:pPr rtl="0"/>
          <a:r>
            <a:rPr lang="en-US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dirty="0"/>
        </a:p>
      </dgm:t>
    </dgm:pt>
    <dgm:pt modelId="{D0B97BD1-79B1-5949-B860-A58B95083F25}" type="parTrans" cxnId="{755CE2C7-F44D-C144-89CB-849AA17628F5}">
      <dgm:prSet/>
      <dgm:spPr/>
      <dgm:t>
        <a:bodyPr/>
        <a:lstStyle/>
        <a:p>
          <a:endParaRPr lang="en-US"/>
        </a:p>
      </dgm:t>
    </dgm:pt>
    <dgm:pt modelId="{6118B7FB-457C-0744-9071-2237848E69E1}" type="sibTrans" cxnId="{755CE2C7-F44D-C144-89CB-849AA17628F5}">
      <dgm:prSet/>
      <dgm:spPr/>
      <dgm:t>
        <a:bodyPr/>
        <a:lstStyle/>
        <a:p>
          <a:endParaRPr lang="en-US"/>
        </a:p>
      </dgm:t>
    </dgm:pt>
    <dgm:pt modelId="{0C6C014F-0250-7D45-8554-FE30E41C9C0B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dirty="0"/>
        </a:p>
      </dgm:t>
    </dgm:pt>
    <dgm:pt modelId="{1327238E-8E3D-164E-A273-1770957D5C4D}" type="parTrans" cxnId="{0E68FE69-2183-D84A-8782-11F7385C5B33}">
      <dgm:prSet/>
      <dgm:spPr/>
      <dgm:t>
        <a:bodyPr/>
        <a:lstStyle/>
        <a:p>
          <a:endParaRPr lang="en-US"/>
        </a:p>
      </dgm:t>
    </dgm:pt>
    <dgm:pt modelId="{2A7B569A-1B2C-894D-986C-89F10C2AC2EE}" type="sibTrans" cxnId="{0E68FE69-2183-D84A-8782-11F7385C5B33}">
      <dgm:prSet/>
      <dgm:spPr/>
      <dgm:t>
        <a:bodyPr/>
        <a:lstStyle/>
        <a:p>
          <a:endParaRPr lang="en-US"/>
        </a:p>
      </dgm:t>
    </dgm:pt>
    <dgm:pt modelId="{886DF28F-F223-E645-A455-7423519BBCCA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dirty="0"/>
        </a:p>
      </dgm:t>
    </dgm:pt>
    <dgm:pt modelId="{D81FF8A1-F91C-E84D-A4AE-FB589D3874CB}" type="parTrans" cxnId="{9CDD6799-2EFE-7645-BFC2-6D10DBF15A63}">
      <dgm:prSet/>
      <dgm:spPr/>
      <dgm:t>
        <a:bodyPr/>
        <a:lstStyle/>
        <a:p>
          <a:endParaRPr lang="en-US"/>
        </a:p>
      </dgm:t>
    </dgm:pt>
    <dgm:pt modelId="{43CB3B34-A54A-5940-A626-05057C99C995}" type="sibTrans" cxnId="{9CDD6799-2EFE-7645-BFC2-6D10DBF15A63}">
      <dgm:prSet/>
      <dgm:spPr/>
      <dgm:t>
        <a:bodyPr/>
        <a:lstStyle/>
        <a:p>
          <a:endParaRPr lang="en-US"/>
        </a:p>
      </dgm:t>
    </dgm:pt>
    <dgm:pt modelId="{14904744-043C-AE4F-8D0D-5A467AE645B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Programming port</a:t>
          </a:r>
          <a:endParaRPr lang="en-US" dirty="0"/>
        </a:p>
      </dgm:t>
    </dgm:pt>
    <dgm:pt modelId="{4399877C-9103-E341-951A-7E8032781DC8}" type="parTrans" cxnId="{C659286C-1132-734C-8FD0-6CDB9A26C420}">
      <dgm:prSet/>
      <dgm:spPr/>
      <dgm:t>
        <a:bodyPr/>
        <a:lstStyle/>
        <a:p>
          <a:endParaRPr lang="en-US"/>
        </a:p>
      </dgm:t>
    </dgm:pt>
    <dgm:pt modelId="{68685E68-2696-0E46-B306-12967BC1E0DB}" type="sibTrans" cxnId="{C659286C-1132-734C-8FD0-6CDB9A26C420}">
      <dgm:prSet/>
      <dgm:spPr/>
      <dgm:t>
        <a:bodyPr/>
        <a:lstStyle/>
        <a:p>
          <a:endParaRPr lang="en-US"/>
        </a:p>
      </dgm:t>
    </dgm:pt>
    <dgm:pt modelId="{7CE367F9-3E96-204D-B122-B7D69FC15959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CAN0 high and low</a:t>
          </a:r>
          <a:endParaRPr lang="en-US" dirty="0"/>
        </a:p>
      </dgm:t>
    </dgm:pt>
    <dgm:pt modelId="{AAC42312-359C-A84C-A142-06D406C88494}" type="parTrans" cxnId="{CCC2A770-B2DF-5347-8F53-773C334B7C83}">
      <dgm:prSet/>
      <dgm:spPr/>
      <dgm:t>
        <a:bodyPr/>
        <a:lstStyle/>
        <a:p>
          <a:endParaRPr lang="en-US"/>
        </a:p>
      </dgm:t>
    </dgm:pt>
    <dgm:pt modelId="{58319C28-9378-EB4F-8779-B3C109A67AE6}" type="sibTrans" cxnId="{CCC2A770-B2DF-5347-8F53-773C334B7C83}">
      <dgm:prSet/>
      <dgm:spPr/>
      <dgm:t>
        <a:bodyPr/>
        <a:lstStyle/>
        <a:p>
          <a:endParaRPr lang="en-US"/>
        </a:p>
      </dgm:t>
    </dgm:pt>
    <dgm:pt modelId="{33E992C3-76D6-134B-B82E-F9FCD62E4C16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dirty="0"/>
        </a:p>
      </dgm:t>
    </dgm:pt>
    <dgm:pt modelId="{EE03D692-0628-874C-9D2C-1EE3B03FCBFD}" type="parTrans" cxnId="{18AA21DB-AF2A-764B-99BC-EC605BCE7C5C}">
      <dgm:prSet/>
      <dgm:spPr/>
      <dgm:t>
        <a:bodyPr/>
        <a:lstStyle/>
        <a:p>
          <a:endParaRPr lang="en-US"/>
        </a:p>
      </dgm:t>
    </dgm:pt>
    <dgm:pt modelId="{34669107-C548-CF44-AA68-5B78183E6CBC}" type="sibTrans" cxnId="{18AA21DB-AF2A-764B-99BC-EC605BCE7C5C}">
      <dgm:prSet/>
      <dgm:spPr/>
      <dgm:t>
        <a:bodyPr/>
        <a:lstStyle/>
        <a:p>
          <a:endParaRPr lang="en-US"/>
        </a:p>
      </dgm:t>
    </dgm:pt>
    <dgm:pt modelId="{9F562D29-891F-4490-B455-C8C5A00A13BE}" type="pres">
      <dgm:prSet presAssocID="{3FB749B4-B6D7-4109-B46C-7878865667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3F164C-DF49-46F2-9A99-B6D53171E002}" type="pres">
      <dgm:prSet presAssocID="{C3EFDB62-01C8-41C4-822B-03370C9D8B0A}" presName="linNode" presStyleCnt="0"/>
      <dgm:spPr/>
    </dgm:pt>
    <dgm:pt modelId="{13A25495-D111-4D36-981D-81B3D99B5950}" type="pres">
      <dgm:prSet presAssocID="{C3EFDB62-01C8-41C4-822B-03370C9D8B0A}" presName="parentText" presStyleLbl="node1" presStyleIdx="0" presStyleCnt="3" custLinFactNeighborX="-92691" custLinFactNeighborY="-7416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88C3A-361E-4BC0-A40B-BA0618D52D93}" type="pres">
      <dgm:prSet presAssocID="{C3EFDB62-01C8-41C4-822B-03370C9D8B0A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2681BD-200B-49F6-80E0-0F85C17B561B}" type="pres">
      <dgm:prSet presAssocID="{28CDD13A-DABE-447A-BEEA-D4CB28841B76}" presName="sp" presStyleCnt="0"/>
      <dgm:spPr/>
    </dgm:pt>
    <dgm:pt modelId="{E42E72CE-2BBD-4BF6-A08F-7286C3E827A7}" type="pres">
      <dgm:prSet presAssocID="{72740538-6F37-4402-B454-48EA85757700}" presName="linNode" presStyleCnt="0"/>
      <dgm:spPr/>
    </dgm:pt>
    <dgm:pt modelId="{3174DCDE-275B-46BD-AFB8-86E96EF72863}" type="pres">
      <dgm:prSet presAssocID="{72740538-6F37-4402-B454-48EA85757700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7DEB17-B07D-4DFB-AD12-0CD76F0F8D62}" type="pres">
      <dgm:prSet presAssocID="{72740538-6F37-4402-B454-48EA85757700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68C733-16FA-4A29-9EA3-277824D92CDD}" type="pres">
      <dgm:prSet presAssocID="{0D8CB6F6-B0E6-44B4-9E7A-D675A59D17A2}" presName="sp" presStyleCnt="0"/>
      <dgm:spPr/>
    </dgm:pt>
    <dgm:pt modelId="{440460F2-FD20-4498-BD1F-B431C12B3D35}" type="pres">
      <dgm:prSet presAssocID="{051AE683-74FF-4576-A650-30AA695BC525}" presName="linNode" presStyleCnt="0"/>
      <dgm:spPr/>
    </dgm:pt>
    <dgm:pt modelId="{AED748CD-EC8A-4417-9C40-68B1D00E1328}" type="pres">
      <dgm:prSet presAssocID="{051AE683-74FF-4576-A650-30AA695BC525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18F7F4-FB6F-9B4C-8FEE-930315577C14}" type="pres">
      <dgm:prSet presAssocID="{051AE683-74FF-4576-A650-30AA695BC525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0BE0BD-9C21-46F6-B98E-5456CE3026D5}" type="presOf" srcId="{051AE683-74FF-4576-A650-30AA695BC525}" destId="{AED748CD-EC8A-4417-9C40-68B1D00E1328}" srcOrd="0" destOrd="0" presId="urn:microsoft.com/office/officeart/2005/8/layout/vList5"/>
    <dgm:cxn modelId="{F413A9C2-7DF1-624A-AF45-6754DA8DBBF3}" type="presOf" srcId="{886DF28F-F223-E645-A455-7423519BBCCA}" destId="{76E88C3A-361E-4BC0-A40B-BA0618D52D93}" srcOrd="0" destOrd="2" presId="urn:microsoft.com/office/officeart/2005/8/layout/vList5"/>
    <dgm:cxn modelId="{C659286C-1132-734C-8FD0-6CDB9A26C420}" srcId="{72740538-6F37-4402-B454-48EA85757700}" destId="{14904744-043C-AE4F-8D0D-5A467AE645BF}" srcOrd="1" destOrd="0" parTransId="{4399877C-9103-E341-951A-7E8032781DC8}" sibTransId="{68685E68-2696-0E46-B306-12967BC1E0DB}"/>
    <dgm:cxn modelId="{56FF9D1F-7A49-4098-AD2A-46D778918A10}" type="presOf" srcId="{0E041F50-1DE9-400D-B0E1-634F06ACB157}" destId="{76E88C3A-361E-4BC0-A40B-BA0618D52D93}" srcOrd="0" destOrd="0" presId="urn:microsoft.com/office/officeart/2005/8/layout/vList5"/>
    <dgm:cxn modelId="{083A3040-6263-4437-AAC5-A05BF4758EBE}" type="presOf" srcId="{72740538-6F37-4402-B454-48EA85757700}" destId="{3174DCDE-275B-46BD-AFB8-86E96EF72863}" srcOrd="0" destOrd="0" presId="urn:microsoft.com/office/officeart/2005/8/layout/vList5"/>
    <dgm:cxn modelId="{7F0F3EBA-0EA3-465D-AEA7-9286C1660ABC}" srcId="{3FB749B4-B6D7-4109-B46C-7878865667EA}" destId="{72740538-6F37-4402-B454-48EA85757700}" srcOrd="1" destOrd="0" parTransId="{64BCF46D-0BDE-42AE-90A5-A9D3A7F51998}" sibTransId="{0D8CB6F6-B0E6-44B4-9E7A-D675A59D17A2}"/>
    <dgm:cxn modelId="{9CDD6799-2EFE-7645-BFC2-6D10DBF15A63}" srcId="{C3EFDB62-01C8-41C4-822B-03370C9D8B0A}" destId="{886DF28F-F223-E645-A455-7423519BBCCA}" srcOrd="2" destOrd="0" parTransId="{D81FF8A1-F91C-E84D-A4AE-FB589D3874CB}" sibTransId="{43CB3B34-A54A-5940-A626-05057C99C995}"/>
    <dgm:cxn modelId="{746F5414-C6FF-4CEA-BD8C-5F9077330A42}" type="presOf" srcId="{2BFC8616-8EA0-40C5-AF44-B4629497E5C5}" destId="{A67DEB17-B07D-4DFB-AD12-0CD76F0F8D62}" srcOrd="0" destOrd="0" presId="urn:microsoft.com/office/officeart/2005/8/layout/vList5"/>
    <dgm:cxn modelId="{6DC9269F-2DD9-8547-89C5-1FF02EC9D544}" type="presOf" srcId="{14904744-043C-AE4F-8D0D-5A467AE645BF}" destId="{A67DEB17-B07D-4DFB-AD12-0CD76F0F8D62}" srcOrd="0" destOrd="1" presId="urn:microsoft.com/office/officeart/2005/8/layout/vList5"/>
    <dgm:cxn modelId="{5475D0CE-C9CF-45F7-821D-82494614DE8F}" srcId="{3FB749B4-B6D7-4109-B46C-7878865667EA}" destId="{C3EFDB62-01C8-41C4-822B-03370C9D8B0A}" srcOrd="0" destOrd="0" parTransId="{52AA27B8-214F-4FF4-8C81-B4E775A59177}" sibTransId="{28CDD13A-DABE-447A-BEEA-D4CB28841B76}"/>
    <dgm:cxn modelId="{F6C13098-DEF6-1949-816E-0A0268B72413}" type="presOf" srcId="{33E992C3-76D6-134B-B82E-F9FCD62E4C16}" destId="{A67DEB17-B07D-4DFB-AD12-0CD76F0F8D62}" srcOrd="0" destOrd="3" presId="urn:microsoft.com/office/officeart/2005/8/layout/vList5"/>
    <dgm:cxn modelId="{43A485D3-B51C-4527-A810-7CB39D87B777}" srcId="{3FB749B4-B6D7-4109-B46C-7878865667EA}" destId="{051AE683-74FF-4576-A650-30AA695BC525}" srcOrd="2" destOrd="0" parTransId="{25469656-24DE-45A3-AB88-0671113BE0A0}" sibTransId="{84031624-87B6-47F8-ACD3-EF056593D7AD}"/>
    <dgm:cxn modelId="{0E68FE69-2183-D84A-8782-11F7385C5B33}" srcId="{C3EFDB62-01C8-41C4-822B-03370C9D8B0A}" destId="{0C6C014F-0250-7D45-8554-FE30E41C9C0B}" srcOrd="1" destOrd="0" parTransId="{1327238E-8E3D-164E-A273-1770957D5C4D}" sibTransId="{2A7B569A-1B2C-894D-986C-89F10C2AC2EE}"/>
    <dgm:cxn modelId="{66D937AF-E6C5-694B-926A-8BA2DCD6F4F5}" type="presOf" srcId="{96A9C1C6-6212-674C-9DE3-95853CBD3ECB}" destId="{FC18F7F4-FB6F-9B4C-8FEE-930315577C14}" srcOrd="0" destOrd="0" presId="urn:microsoft.com/office/officeart/2005/8/layout/vList5"/>
    <dgm:cxn modelId="{67646A99-1855-BC45-9901-EF6C3B2BBCB1}" type="presOf" srcId="{7CE367F9-3E96-204D-B122-B7D69FC15959}" destId="{A67DEB17-B07D-4DFB-AD12-0CD76F0F8D62}" srcOrd="0" destOrd="2" presId="urn:microsoft.com/office/officeart/2005/8/layout/vList5"/>
    <dgm:cxn modelId="{F286C597-70E3-6D4F-91F6-58FA3426B6CB}" type="presOf" srcId="{0C6C014F-0250-7D45-8554-FE30E41C9C0B}" destId="{76E88C3A-361E-4BC0-A40B-BA0618D52D93}" srcOrd="0" destOrd="1" presId="urn:microsoft.com/office/officeart/2005/8/layout/vList5"/>
    <dgm:cxn modelId="{554FA95B-EF44-4E58-8F38-60644B89D39A}" type="presOf" srcId="{C3EFDB62-01C8-41C4-822B-03370C9D8B0A}" destId="{13A25495-D111-4D36-981D-81B3D99B5950}" srcOrd="0" destOrd="0" presId="urn:microsoft.com/office/officeart/2005/8/layout/vList5"/>
    <dgm:cxn modelId="{4AF9C23F-9709-453B-B48F-36976DE7C55A}" srcId="{72740538-6F37-4402-B454-48EA85757700}" destId="{2BFC8616-8EA0-40C5-AF44-B4629497E5C5}" srcOrd="0" destOrd="0" parTransId="{A1D10DD5-F492-4D15-9E25-D318F0B6CEBE}" sibTransId="{9D546315-2356-4C77-AA75-702407B9B0BE}"/>
    <dgm:cxn modelId="{18AA21DB-AF2A-764B-99BC-EC605BCE7C5C}" srcId="{72740538-6F37-4402-B454-48EA85757700}" destId="{33E992C3-76D6-134B-B82E-F9FCD62E4C16}" srcOrd="3" destOrd="0" parTransId="{EE03D692-0628-874C-9D2C-1EE3B03FCBFD}" sibTransId="{34669107-C548-CF44-AA68-5B78183E6CBC}"/>
    <dgm:cxn modelId="{EF1C45D6-3C37-470D-A23A-A6400760307D}" srcId="{C3EFDB62-01C8-41C4-822B-03370C9D8B0A}" destId="{0E041F50-1DE9-400D-B0E1-634F06ACB157}" srcOrd="0" destOrd="0" parTransId="{B8CEA479-87CE-410C-9D78-A8D9CFE6E3E2}" sibTransId="{7E8BC4B5-83C8-4632-84F6-9B2102BB99DF}"/>
    <dgm:cxn modelId="{755CE2C7-F44D-C144-89CB-849AA17628F5}" srcId="{051AE683-74FF-4576-A650-30AA695BC525}" destId="{96A9C1C6-6212-674C-9DE3-95853CBD3ECB}" srcOrd="0" destOrd="0" parTransId="{D0B97BD1-79B1-5949-B860-A58B95083F25}" sibTransId="{6118B7FB-457C-0744-9071-2237848E69E1}"/>
    <dgm:cxn modelId="{299DD046-70C9-4241-A056-16DE82563457}" type="presOf" srcId="{3FB749B4-B6D7-4109-B46C-7878865667EA}" destId="{9F562D29-891F-4490-B455-C8C5A00A13BE}" srcOrd="0" destOrd="0" presId="urn:microsoft.com/office/officeart/2005/8/layout/vList5"/>
    <dgm:cxn modelId="{CCC2A770-B2DF-5347-8F53-773C334B7C83}" srcId="{72740538-6F37-4402-B454-48EA85757700}" destId="{7CE367F9-3E96-204D-B122-B7D69FC15959}" srcOrd="2" destOrd="0" parTransId="{AAC42312-359C-A84C-A142-06D406C88494}" sibTransId="{58319C28-9378-EB4F-8779-B3C109A67AE6}"/>
    <dgm:cxn modelId="{A63211A4-DA60-4930-AC97-922EBA77CDCD}" type="presParOf" srcId="{9F562D29-891F-4490-B455-C8C5A00A13BE}" destId="{A83F164C-DF49-46F2-9A99-B6D53171E002}" srcOrd="0" destOrd="0" presId="urn:microsoft.com/office/officeart/2005/8/layout/vList5"/>
    <dgm:cxn modelId="{E6787051-0783-4F98-8837-483666B3AF31}" type="presParOf" srcId="{A83F164C-DF49-46F2-9A99-B6D53171E002}" destId="{13A25495-D111-4D36-981D-81B3D99B5950}" srcOrd="0" destOrd="0" presId="urn:microsoft.com/office/officeart/2005/8/layout/vList5"/>
    <dgm:cxn modelId="{095EE805-BA56-4E9C-BF27-155CE9673D3D}" type="presParOf" srcId="{A83F164C-DF49-46F2-9A99-B6D53171E002}" destId="{76E88C3A-361E-4BC0-A40B-BA0618D52D93}" srcOrd="1" destOrd="0" presId="urn:microsoft.com/office/officeart/2005/8/layout/vList5"/>
    <dgm:cxn modelId="{584C335B-C856-4543-BCAB-A07905FB946C}" type="presParOf" srcId="{9F562D29-891F-4490-B455-C8C5A00A13BE}" destId="{1C2681BD-200B-49F6-80E0-0F85C17B561B}" srcOrd="1" destOrd="0" presId="urn:microsoft.com/office/officeart/2005/8/layout/vList5"/>
    <dgm:cxn modelId="{6C48FF18-BDB5-4C4E-BD9B-3DE6FC9E2210}" type="presParOf" srcId="{9F562D29-891F-4490-B455-C8C5A00A13BE}" destId="{E42E72CE-2BBD-4BF6-A08F-7286C3E827A7}" srcOrd="2" destOrd="0" presId="urn:microsoft.com/office/officeart/2005/8/layout/vList5"/>
    <dgm:cxn modelId="{D38691DC-1EE6-4DAB-BD9A-1AC79234FB5E}" type="presParOf" srcId="{E42E72CE-2BBD-4BF6-A08F-7286C3E827A7}" destId="{3174DCDE-275B-46BD-AFB8-86E96EF72863}" srcOrd="0" destOrd="0" presId="urn:microsoft.com/office/officeart/2005/8/layout/vList5"/>
    <dgm:cxn modelId="{0C1C131A-8E4B-4081-87F2-289338119C71}" type="presParOf" srcId="{E42E72CE-2BBD-4BF6-A08F-7286C3E827A7}" destId="{A67DEB17-B07D-4DFB-AD12-0CD76F0F8D62}" srcOrd="1" destOrd="0" presId="urn:microsoft.com/office/officeart/2005/8/layout/vList5"/>
    <dgm:cxn modelId="{66A78A77-9B13-4CCF-9B77-A5C736850498}" type="presParOf" srcId="{9F562D29-891F-4490-B455-C8C5A00A13BE}" destId="{8D68C733-16FA-4A29-9EA3-277824D92CDD}" srcOrd="3" destOrd="0" presId="urn:microsoft.com/office/officeart/2005/8/layout/vList5"/>
    <dgm:cxn modelId="{65F068CA-6943-4AAB-8A84-71A7A0D70E88}" type="presParOf" srcId="{9F562D29-891F-4490-B455-C8C5A00A13BE}" destId="{440460F2-FD20-4498-BD1F-B431C12B3D35}" srcOrd="4" destOrd="0" presId="urn:microsoft.com/office/officeart/2005/8/layout/vList5"/>
    <dgm:cxn modelId="{498D050B-110F-4099-8DE4-15AC4CBEDE49}" type="presParOf" srcId="{440460F2-FD20-4498-BD1F-B431C12B3D35}" destId="{AED748CD-EC8A-4417-9C40-68B1D00E1328}" srcOrd="0" destOrd="0" presId="urn:microsoft.com/office/officeart/2005/8/layout/vList5"/>
    <dgm:cxn modelId="{0872A7DA-8657-584D-AF40-E911676E6DD8}" type="presParOf" srcId="{440460F2-FD20-4498-BD1F-B431C12B3D35}" destId="{FC18F7F4-FB6F-9B4C-8FEE-930315577C1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288D075-6A53-8E47-9873-88136F82854B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AF04AA-69A4-434A-BCAF-43F129923EDA}">
      <dgm:prSet/>
      <dgm:spPr/>
      <dgm:t>
        <a:bodyPr/>
        <a:lstStyle/>
        <a:p>
          <a:pPr rtl="0"/>
          <a:r>
            <a:rPr lang="en-US" dirty="0" smtClean="0"/>
            <a:t>Arduino CAN library receives bus data</a:t>
          </a:r>
          <a:endParaRPr lang="en-US" dirty="0"/>
        </a:p>
      </dgm:t>
    </dgm:pt>
    <dgm:pt modelId="{094F2035-6ECC-7241-82C4-040B94BEA7AB}" type="parTrans" cxnId="{B6B23088-0CAE-0F49-AFAB-731C1F3026EA}">
      <dgm:prSet/>
      <dgm:spPr/>
      <dgm:t>
        <a:bodyPr/>
        <a:lstStyle/>
        <a:p>
          <a:endParaRPr lang="en-US"/>
        </a:p>
      </dgm:t>
    </dgm:pt>
    <dgm:pt modelId="{B519530F-2807-9B4B-B8F4-8F5CD47511DF}" type="sibTrans" cxnId="{B6B23088-0CAE-0F49-AFAB-731C1F3026EA}">
      <dgm:prSet/>
      <dgm:spPr/>
      <dgm:t>
        <a:bodyPr/>
        <a:lstStyle/>
        <a:p>
          <a:endParaRPr lang="en-US"/>
        </a:p>
      </dgm:t>
    </dgm:pt>
    <dgm:pt modelId="{A77D95CB-1766-E840-BF4B-07F9139DB4F0}">
      <dgm:prSet/>
      <dgm:spPr/>
      <dgm:t>
        <a:bodyPr/>
        <a:lstStyle/>
        <a:p>
          <a:pPr rtl="0"/>
          <a:r>
            <a:rPr lang="en-US" dirty="0" smtClean="0"/>
            <a:t>Messages are interpreted</a:t>
          </a:r>
          <a:endParaRPr lang="en-US" dirty="0"/>
        </a:p>
      </dgm:t>
    </dgm:pt>
    <dgm:pt modelId="{D06E4FE4-8D78-C34A-AE6A-E7709C72FC08}" type="parTrans" cxnId="{896B5933-1943-0E4A-9776-93F6CA588BCE}">
      <dgm:prSet/>
      <dgm:spPr/>
      <dgm:t>
        <a:bodyPr/>
        <a:lstStyle/>
        <a:p>
          <a:endParaRPr lang="en-US"/>
        </a:p>
      </dgm:t>
    </dgm:pt>
    <dgm:pt modelId="{BC4F0B99-37CA-424D-B5B4-95A3AF844968}" type="sibTrans" cxnId="{896B5933-1943-0E4A-9776-93F6CA588BCE}">
      <dgm:prSet/>
      <dgm:spPr/>
      <dgm:t>
        <a:bodyPr/>
        <a:lstStyle/>
        <a:p>
          <a:endParaRPr lang="en-US"/>
        </a:p>
      </dgm:t>
    </dgm:pt>
    <dgm:pt modelId="{8A911A94-0593-B941-A721-712433876034}">
      <dgm:prSet/>
      <dgm:spPr/>
      <dgm:t>
        <a:bodyPr/>
        <a:lstStyle/>
        <a:p>
          <a:pPr rtl="0"/>
          <a:r>
            <a:rPr lang="en-US" dirty="0" smtClean="0"/>
            <a:t>Update screen with Arduino 4D Systems Library</a:t>
          </a:r>
          <a:endParaRPr lang="en-US" dirty="0"/>
        </a:p>
      </dgm:t>
    </dgm:pt>
    <dgm:pt modelId="{D8907651-E2A3-1A4B-9A90-E609816C8EAE}" type="parTrans" cxnId="{B9BCC82C-5B27-F04C-AC6C-D25659C0DAF0}">
      <dgm:prSet/>
      <dgm:spPr/>
      <dgm:t>
        <a:bodyPr/>
        <a:lstStyle/>
        <a:p>
          <a:endParaRPr lang="en-US"/>
        </a:p>
      </dgm:t>
    </dgm:pt>
    <dgm:pt modelId="{D064171C-3623-FB43-9DF9-A96CB251F710}" type="sibTrans" cxnId="{B9BCC82C-5B27-F04C-AC6C-D25659C0DAF0}">
      <dgm:prSet/>
      <dgm:spPr/>
      <dgm:t>
        <a:bodyPr/>
        <a:lstStyle/>
        <a:p>
          <a:endParaRPr lang="en-US"/>
        </a:p>
      </dgm:t>
    </dgm:pt>
    <dgm:pt modelId="{1D7476FA-34FE-B741-BC39-843BD5E632A7}" type="pres">
      <dgm:prSet presAssocID="{B288D075-6A53-8E47-9873-88136F82854B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500662E-2C35-1F4D-9E50-66A3A6A4318F}" type="pres">
      <dgm:prSet presAssocID="{82AF04AA-69A4-434A-BCAF-43F129923EDA}" presName="composite" presStyleCnt="0"/>
      <dgm:spPr/>
    </dgm:pt>
    <dgm:pt modelId="{DE09E286-BF98-4E4B-B481-AD7499234C8A}" type="pres">
      <dgm:prSet presAssocID="{82AF04AA-69A4-434A-BCAF-43F129923EDA}" presName="bentUpArrow1" presStyleLbl="alignImgPlace1" presStyleIdx="0" presStyleCnt="2"/>
      <dgm:spPr/>
    </dgm:pt>
    <dgm:pt modelId="{2AA2826B-E05D-004C-89D5-B1F93A56A99C}" type="pres">
      <dgm:prSet presAssocID="{82AF04AA-69A4-434A-BCAF-43F129923ED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84254-ECA0-CF4B-8739-06280628DADF}" type="pres">
      <dgm:prSet presAssocID="{82AF04AA-69A4-434A-BCAF-43F129923EDA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EF8A058-1379-C742-BD8D-84AABA78D0E9}" type="pres">
      <dgm:prSet presAssocID="{B519530F-2807-9B4B-B8F4-8F5CD47511DF}" presName="sibTrans" presStyleCnt="0"/>
      <dgm:spPr/>
    </dgm:pt>
    <dgm:pt modelId="{2B936099-1BFA-0742-9111-31A37024B60B}" type="pres">
      <dgm:prSet presAssocID="{A77D95CB-1766-E840-BF4B-07F9139DB4F0}" presName="composite" presStyleCnt="0"/>
      <dgm:spPr/>
    </dgm:pt>
    <dgm:pt modelId="{660EA6F1-C674-3E4A-9EC5-D21D063C5A54}" type="pres">
      <dgm:prSet presAssocID="{A77D95CB-1766-E840-BF4B-07F9139DB4F0}" presName="bentUpArrow1" presStyleLbl="alignImgPlace1" presStyleIdx="1" presStyleCnt="2"/>
      <dgm:spPr/>
    </dgm:pt>
    <dgm:pt modelId="{DA51BB49-EF56-534C-925C-D16DA23E3796}" type="pres">
      <dgm:prSet presAssocID="{A77D95CB-1766-E840-BF4B-07F9139DB4F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52892C-113C-804D-8B5D-72E3838DB57B}" type="pres">
      <dgm:prSet presAssocID="{A77D95CB-1766-E840-BF4B-07F9139DB4F0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095FD104-D7ED-BE40-8964-E8641F3B2189}" type="pres">
      <dgm:prSet presAssocID="{BC4F0B99-37CA-424D-B5B4-95A3AF844968}" presName="sibTrans" presStyleCnt="0"/>
      <dgm:spPr/>
    </dgm:pt>
    <dgm:pt modelId="{5C2F5E14-B1D3-F24E-82D6-2362CBD5FB98}" type="pres">
      <dgm:prSet presAssocID="{8A911A94-0593-B941-A721-712433876034}" presName="composite" presStyleCnt="0"/>
      <dgm:spPr/>
    </dgm:pt>
    <dgm:pt modelId="{96BDDD39-25B6-EA48-A3DF-83153479F6B5}" type="pres">
      <dgm:prSet presAssocID="{8A911A94-0593-B941-A721-712433876034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6B5933-1943-0E4A-9776-93F6CA588BCE}" srcId="{B288D075-6A53-8E47-9873-88136F82854B}" destId="{A77D95CB-1766-E840-BF4B-07F9139DB4F0}" srcOrd="1" destOrd="0" parTransId="{D06E4FE4-8D78-C34A-AE6A-E7709C72FC08}" sibTransId="{BC4F0B99-37CA-424D-B5B4-95A3AF844968}"/>
    <dgm:cxn modelId="{34B5D5B9-9D5F-EA41-90BC-088C4448EF99}" type="presOf" srcId="{8A911A94-0593-B941-A721-712433876034}" destId="{96BDDD39-25B6-EA48-A3DF-83153479F6B5}" srcOrd="0" destOrd="0" presId="urn:microsoft.com/office/officeart/2005/8/layout/StepDownProcess"/>
    <dgm:cxn modelId="{B6B23088-0CAE-0F49-AFAB-731C1F3026EA}" srcId="{B288D075-6A53-8E47-9873-88136F82854B}" destId="{82AF04AA-69A4-434A-BCAF-43F129923EDA}" srcOrd="0" destOrd="0" parTransId="{094F2035-6ECC-7241-82C4-040B94BEA7AB}" sibTransId="{B519530F-2807-9B4B-B8F4-8F5CD47511DF}"/>
    <dgm:cxn modelId="{14A27678-2E3A-E449-AE05-9CBBD0B47E9D}" type="presOf" srcId="{B288D075-6A53-8E47-9873-88136F82854B}" destId="{1D7476FA-34FE-B741-BC39-843BD5E632A7}" srcOrd="0" destOrd="0" presId="urn:microsoft.com/office/officeart/2005/8/layout/StepDownProcess"/>
    <dgm:cxn modelId="{B9BCC82C-5B27-F04C-AC6C-D25659C0DAF0}" srcId="{B288D075-6A53-8E47-9873-88136F82854B}" destId="{8A911A94-0593-B941-A721-712433876034}" srcOrd="2" destOrd="0" parTransId="{D8907651-E2A3-1A4B-9A90-E609816C8EAE}" sibTransId="{D064171C-3623-FB43-9DF9-A96CB251F710}"/>
    <dgm:cxn modelId="{FAAB1595-4045-0C4B-B3EE-FC86AF6C0808}" type="presOf" srcId="{82AF04AA-69A4-434A-BCAF-43F129923EDA}" destId="{2AA2826B-E05D-004C-89D5-B1F93A56A99C}" srcOrd="0" destOrd="0" presId="urn:microsoft.com/office/officeart/2005/8/layout/StepDownProcess"/>
    <dgm:cxn modelId="{D71A7EBE-81A7-C048-B828-64310C12C4B8}" type="presOf" srcId="{A77D95CB-1766-E840-BF4B-07F9139DB4F0}" destId="{DA51BB49-EF56-534C-925C-D16DA23E3796}" srcOrd="0" destOrd="0" presId="urn:microsoft.com/office/officeart/2005/8/layout/StepDownProcess"/>
    <dgm:cxn modelId="{D0276517-346C-1B49-A347-714BF6D1E96D}" type="presParOf" srcId="{1D7476FA-34FE-B741-BC39-843BD5E632A7}" destId="{A500662E-2C35-1F4D-9E50-66A3A6A4318F}" srcOrd="0" destOrd="0" presId="urn:microsoft.com/office/officeart/2005/8/layout/StepDownProcess"/>
    <dgm:cxn modelId="{40A59F26-3ECB-1941-8371-CD98C65CE4AB}" type="presParOf" srcId="{A500662E-2C35-1F4D-9E50-66A3A6A4318F}" destId="{DE09E286-BF98-4E4B-B481-AD7499234C8A}" srcOrd="0" destOrd="0" presId="urn:microsoft.com/office/officeart/2005/8/layout/StepDownProcess"/>
    <dgm:cxn modelId="{24BBECAD-42BB-1040-8481-1822B91F3A12}" type="presParOf" srcId="{A500662E-2C35-1F4D-9E50-66A3A6A4318F}" destId="{2AA2826B-E05D-004C-89D5-B1F93A56A99C}" srcOrd="1" destOrd="0" presId="urn:microsoft.com/office/officeart/2005/8/layout/StepDownProcess"/>
    <dgm:cxn modelId="{E27CC1F4-1DEA-5A4F-AD10-D7A903FFF15E}" type="presParOf" srcId="{A500662E-2C35-1F4D-9E50-66A3A6A4318F}" destId="{CB684254-ECA0-CF4B-8739-06280628DADF}" srcOrd="2" destOrd="0" presId="urn:microsoft.com/office/officeart/2005/8/layout/StepDownProcess"/>
    <dgm:cxn modelId="{A0CC2B31-29DE-964F-8FC1-F410E90E8AD9}" type="presParOf" srcId="{1D7476FA-34FE-B741-BC39-843BD5E632A7}" destId="{9EF8A058-1379-C742-BD8D-84AABA78D0E9}" srcOrd="1" destOrd="0" presId="urn:microsoft.com/office/officeart/2005/8/layout/StepDownProcess"/>
    <dgm:cxn modelId="{F6C48F67-B424-9A41-B96B-A6D18B7447DB}" type="presParOf" srcId="{1D7476FA-34FE-B741-BC39-843BD5E632A7}" destId="{2B936099-1BFA-0742-9111-31A37024B60B}" srcOrd="2" destOrd="0" presId="urn:microsoft.com/office/officeart/2005/8/layout/StepDownProcess"/>
    <dgm:cxn modelId="{AAC25309-3E56-8545-896E-D1ACE1105ECD}" type="presParOf" srcId="{2B936099-1BFA-0742-9111-31A37024B60B}" destId="{660EA6F1-C674-3E4A-9EC5-D21D063C5A54}" srcOrd="0" destOrd="0" presId="urn:microsoft.com/office/officeart/2005/8/layout/StepDownProcess"/>
    <dgm:cxn modelId="{ED96A118-D62A-3B46-8C3D-13C623000D23}" type="presParOf" srcId="{2B936099-1BFA-0742-9111-31A37024B60B}" destId="{DA51BB49-EF56-534C-925C-D16DA23E3796}" srcOrd="1" destOrd="0" presId="urn:microsoft.com/office/officeart/2005/8/layout/StepDownProcess"/>
    <dgm:cxn modelId="{5F3D25E9-8184-FB44-8FD5-E468A9D036A4}" type="presParOf" srcId="{2B936099-1BFA-0742-9111-31A37024B60B}" destId="{AB52892C-113C-804D-8B5D-72E3838DB57B}" srcOrd="2" destOrd="0" presId="urn:microsoft.com/office/officeart/2005/8/layout/StepDownProcess"/>
    <dgm:cxn modelId="{C1C73F31-A9F7-E441-8621-81F723865B9F}" type="presParOf" srcId="{1D7476FA-34FE-B741-BC39-843BD5E632A7}" destId="{095FD104-D7ED-BE40-8964-E8641F3B2189}" srcOrd="3" destOrd="0" presId="urn:microsoft.com/office/officeart/2005/8/layout/StepDownProcess"/>
    <dgm:cxn modelId="{EA4A3F59-3C5C-F048-9244-1BA5E28AD011}" type="presParOf" srcId="{1D7476FA-34FE-B741-BC39-843BD5E632A7}" destId="{5C2F5E14-B1D3-F24E-82D6-2362CBD5FB98}" srcOrd="4" destOrd="0" presId="urn:microsoft.com/office/officeart/2005/8/layout/StepDownProcess"/>
    <dgm:cxn modelId="{142E187E-3A4F-D148-86C7-DD7FB355632A}" type="presParOf" srcId="{5C2F5E14-B1D3-F24E-82D6-2362CBD5FB98}" destId="{96BDDD39-25B6-EA48-A3DF-83153479F6B5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A7BF9A-87B4-3143-88B4-AC8EB03CAEF4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A6F515-5634-A144-8842-81B957BEF48C}">
      <dgm:prSet/>
      <dgm:spPr/>
      <dgm:t>
        <a:bodyPr/>
        <a:lstStyle/>
        <a:p>
          <a:pPr rtl="0"/>
          <a:r>
            <a:rPr lang="pl-PL" dirty="0" smtClean="0"/>
            <a:t>Hardware</a:t>
          </a:r>
          <a:endParaRPr lang="pl-PL" dirty="0"/>
        </a:p>
      </dgm:t>
    </dgm:pt>
    <dgm:pt modelId="{FC0C3B69-D842-7349-A162-C164CC815717}" type="parTrans" cxnId="{E7DEAE6C-E6BA-E140-B502-A09D48420143}">
      <dgm:prSet/>
      <dgm:spPr/>
      <dgm:t>
        <a:bodyPr/>
        <a:lstStyle/>
        <a:p>
          <a:endParaRPr lang="en-US"/>
        </a:p>
      </dgm:t>
    </dgm:pt>
    <dgm:pt modelId="{BE348E37-E1B4-1844-A483-84C30AAD5ACD}" type="sibTrans" cxnId="{E7DEAE6C-E6BA-E140-B502-A09D48420143}">
      <dgm:prSet/>
      <dgm:spPr/>
      <dgm:t>
        <a:bodyPr/>
        <a:lstStyle/>
        <a:p>
          <a:endParaRPr lang="en-US"/>
        </a:p>
      </dgm:t>
    </dgm:pt>
    <dgm:pt modelId="{8AA43FEC-4C94-A044-960F-6C1173F5E68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dirty="0"/>
        </a:p>
      </dgm:t>
    </dgm:pt>
    <dgm:pt modelId="{DB8F8ED3-3EB4-AF41-B763-1D57F6B2080B}" type="parTrans" cxnId="{2879E2D1-E887-964E-8757-790061EE752D}">
      <dgm:prSet/>
      <dgm:spPr/>
      <dgm:t>
        <a:bodyPr/>
        <a:lstStyle/>
        <a:p>
          <a:endParaRPr lang="en-US"/>
        </a:p>
      </dgm:t>
    </dgm:pt>
    <dgm:pt modelId="{A5B707FF-3626-E241-AFCD-89A8AF72AD3A}" type="sibTrans" cxnId="{2879E2D1-E887-964E-8757-790061EE752D}">
      <dgm:prSet/>
      <dgm:spPr/>
      <dgm:t>
        <a:bodyPr/>
        <a:lstStyle/>
        <a:p>
          <a:endParaRPr lang="en-US"/>
        </a:p>
      </dgm:t>
    </dgm:pt>
    <dgm:pt modelId="{7DAAF255-33A6-0F44-ABEB-9E45E29B3813}">
      <dgm:prSet/>
      <dgm:spPr/>
      <dgm:t>
        <a:bodyPr/>
        <a:lstStyle/>
        <a:p>
          <a:pPr rtl="0"/>
          <a:r>
            <a:rPr lang="pl-PL" smtClean="0"/>
            <a:t>Software</a:t>
          </a:r>
          <a:endParaRPr lang="pl-PL"/>
        </a:p>
      </dgm:t>
    </dgm:pt>
    <dgm:pt modelId="{DD0329B5-CB2D-8545-879B-BA3DDB2FE393}" type="parTrans" cxnId="{1730D79F-CF23-A241-AA07-8B157058D394}">
      <dgm:prSet/>
      <dgm:spPr/>
      <dgm:t>
        <a:bodyPr/>
        <a:lstStyle/>
        <a:p>
          <a:endParaRPr lang="en-US"/>
        </a:p>
      </dgm:t>
    </dgm:pt>
    <dgm:pt modelId="{CED6E9F4-F903-CD4E-8C63-AB668004560A}" type="sibTrans" cxnId="{1730D79F-CF23-A241-AA07-8B157058D394}">
      <dgm:prSet/>
      <dgm:spPr/>
      <dgm:t>
        <a:bodyPr/>
        <a:lstStyle/>
        <a:p>
          <a:endParaRPr lang="en-US"/>
        </a:p>
      </dgm:t>
    </dgm:pt>
    <dgm:pt modelId="{31C4EB2D-4EE9-1B4C-9D3F-02135105F65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dirty="0"/>
        </a:p>
      </dgm:t>
    </dgm:pt>
    <dgm:pt modelId="{136D14EA-52F3-E540-9A7F-24C65578E7B2}" type="parTrans" cxnId="{6479C1FC-CBCE-C440-BF90-E57A96CF664C}">
      <dgm:prSet/>
      <dgm:spPr/>
      <dgm:t>
        <a:bodyPr/>
        <a:lstStyle/>
        <a:p>
          <a:endParaRPr lang="en-US"/>
        </a:p>
      </dgm:t>
    </dgm:pt>
    <dgm:pt modelId="{D3D03A1B-6310-8840-928C-9442F5614BB6}" type="sibTrans" cxnId="{6479C1FC-CBCE-C440-BF90-E57A96CF664C}">
      <dgm:prSet/>
      <dgm:spPr/>
      <dgm:t>
        <a:bodyPr/>
        <a:lstStyle/>
        <a:p>
          <a:endParaRPr lang="en-US"/>
        </a:p>
      </dgm:t>
    </dgm:pt>
    <dgm:pt modelId="{746A65B0-A078-7349-AA80-0D53DF775637}">
      <dgm:prSet/>
      <dgm:spPr/>
      <dgm:t>
        <a:bodyPr/>
        <a:lstStyle/>
        <a:p>
          <a:pPr rtl="0"/>
          <a:r>
            <a:rPr lang="en-US" dirty="0" smtClean="0"/>
            <a:t>Enclosure</a:t>
          </a:r>
          <a:endParaRPr lang="en-US" dirty="0"/>
        </a:p>
      </dgm:t>
    </dgm:pt>
    <dgm:pt modelId="{3A4F78B1-FF02-8D4E-BE33-AFFD4449B9C9}" type="parTrans" cxnId="{A8BAA689-9874-5B48-AE08-645C2583C72B}">
      <dgm:prSet/>
      <dgm:spPr/>
      <dgm:t>
        <a:bodyPr/>
        <a:lstStyle/>
        <a:p>
          <a:endParaRPr lang="en-US"/>
        </a:p>
      </dgm:t>
    </dgm:pt>
    <dgm:pt modelId="{10E9F24C-1D4F-3A43-B3A6-69F948ABB598}" type="sibTrans" cxnId="{A8BAA689-9874-5B48-AE08-645C2583C72B}">
      <dgm:prSet/>
      <dgm:spPr/>
      <dgm:t>
        <a:bodyPr/>
        <a:lstStyle/>
        <a:p>
          <a:endParaRPr lang="en-US"/>
        </a:p>
      </dgm:t>
    </dgm:pt>
    <dgm:pt modelId="{0F1F4292-61C1-C44B-B290-0DD083AC66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/>
        </a:p>
      </dgm:t>
    </dgm:pt>
    <dgm:pt modelId="{8A8513F6-4E55-A44A-8404-0F5F7B362F6E}" type="parTrans" cxnId="{F05F4756-BAC6-5047-A605-CACADEDDE968}">
      <dgm:prSet/>
      <dgm:spPr/>
      <dgm:t>
        <a:bodyPr/>
        <a:lstStyle/>
        <a:p>
          <a:endParaRPr lang="en-US"/>
        </a:p>
      </dgm:t>
    </dgm:pt>
    <dgm:pt modelId="{35EA6136-E7EF-E94F-B503-1E3847159717}" type="sibTrans" cxnId="{F05F4756-BAC6-5047-A605-CACADEDDE968}">
      <dgm:prSet/>
      <dgm:spPr/>
      <dgm:t>
        <a:bodyPr/>
        <a:lstStyle/>
        <a:p>
          <a:endParaRPr lang="en-US"/>
        </a:p>
      </dgm:t>
    </dgm:pt>
    <dgm:pt modelId="{6DDC28E3-A575-114E-8907-61A851334A14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dirty="0"/>
        </a:p>
      </dgm:t>
    </dgm:pt>
    <dgm:pt modelId="{F41B4522-1129-3C4E-A824-74237828A89D}" type="parTrans" cxnId="{6D657150-D0CD-3349-85BB-378B03484D62}">
      <dgm:prSet/>
      <dgm:spPr/>
      <dgm:t>
        <a:bodyPr/>
        <a:lstStyle/>
        <a:p>
          <a:endParaRPr lang="en-US"/>
        </a:p>
      </dgm:t>
    </dgm:pt>
    <dgm:pt modelId="{EB117286-24C2-1448-8919-50E4AEAFB6B0}" type="sibTrans" cxnId="{6D657150-D0CD-3349-85BB-378B03484D62}">
      <dgm:prSet/>
      <dgm:spPr/>
      <dgm:t>
        <a:bodyPr/>
        <a:lstStyle/>
        <a:p>
          <a:endParaRPr lang="en-US"/>
        </a:p>
      </dgm:t>
    </dgm:pt>
    <dgm:pt modelId="{37D49221-A4B3-0E42-8C5E-121F09F62664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dirty="0"/>
        </a:p>
      </dgm:t>
    </dgm:pt>
    <dgm:pt modelId="{D0995EED-A822-124C-8414-B9530EEF21E8}" type="parTrans" cxnId="{7DB50E15-E587-264A-9E88-CFA4CD292FFF}">
      <dgm:prSet/>
      <dgm:spPr/>
      <dgm:t>
        <a:bodyPr/>
        <a:lstStyle/>
        <a:p>
          <a:endParaRPr lang="en-US"/>
        </a:p>
      </dgm:t>
    </dgm:pt>
    <dgm:pt modelId="{B00DDF38-F189-7944-8DAA-ED2EE5DAB14A}" type="sibTrans" cxnId="{7DB50E15-E587-264A-9E88-CFA4CD292FFF}">
      <dgm:prSet/>
      <dgm:spPr/>
      <dgm:t>
        <a:bodyPr/>
        <a:lstStyle/>
        <a:p>
          <a:endParaRPr lang="en-US"/>
        </a:p>
      </dgm:t>
    </dgm:pt>
    <dgm:pt modelId="{8283C3DE-6163-0B4C-8D3B-CBE1A4148DA8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u="sng" smtClean="0">
              <a:solidFill>
                <a:srgbClr val="2F2B20"/>
              </a:solidFill>
              <a:latin typeface="Calibri"/>
            </a:rPr>
            <a:t>WILL</a:t>
          </a:r>
          <a:r>
            <a:rPr lang="en-US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dirty="0"/>
        </a:p>
      </dgm:t>
    </dgm:pt>
    <dgm:pt modelId="{829C3531-1641-8641-B2B4-E0EB7DE83E5E}" type="parTrans" cxnId="{B9F59369-87A3-8B4D-909A-B55E49943AFB}">
      <dgm:prSet/>
      <dgm:spPr/>
      <dgm:t>
        <a:bodyPr/>
        <a:lstStyle/>
        <a:p>
          <a:endParaRPr lang="en-US"/>
        </a:p>
      </dgm:t>
    </dgm:pt>
    <dgm:pt modelId="{B478181D-FC73-AE4C-B0EA-7E8E15709047}" type="sibTrans" cxnId="{B9F59369-87A3-8B4D-909A-B55E49943AFB}">
      <dgm:prSet/>
      <dgm:spPr/>
      <dgm:t>
        <a:bodyPr/>
        <a:lstStyle/>
        <a:p>
          <a:endParaRPr lang="en-US"/>
        </a:p>
      </dgm:t>
    </dgm:pt>
    <dgm:pt modelId="{47D90F12-813E-D440-94F5-BDF59E6E1C8E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dirty="0"/>
        </a:p>
      </dgm:t>
    </dgm:pt>
    <dgm:pt modelId="{E7E6CA3E-91E4-C440-B571-C6C2ECBD9A74}" type="parTrans" cxnId="{C2BFF448-D83D-B540-A0FE-999BAB837939}">
      <dgm:prSet/>
      <dgm:spPr/>
      <dgm:t>
        <a:bodyPr/>
        <a:lstStyle/>
        <a:p>
          <a:endParaRPr lang="en-US"/>
        </a:p>
      </dgm:t>
    </dgm:pt>
    <dgm:pt modelId="{6479AEE2-D756-6B47-A967-68F25C70228F}" type="sibTrans" cxnId="{C2BFF448-D83D-B540-A0FE-999BAB837939}">
      <dgm:prSet/>
      <dgm:spPr/>
      <dgm:t>
        <a:bodyPr/>
        <a:lstStyle/>
        <a:p>
          <a:endParaRPr lang="en-US"/>
        </a:p>
      </dgm:t>
    </dgm:pt>
    <dgm:pt modelId="{82F9AAAF-70AC-CE43-A48C-41A04AEFF1CC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dirty="0"/>
        </a:p>
      </dgm:t>
    </dgm:pt>
    <dgm:pt modelId="{D3FBF71D-5FD6-6F40-AF60-6F803DD3E89B}" type="parTrans" cxnId="{1B9358B1-7E1A-F24C-808C-0A50B0D1DCC8}">
      <dgm:prSet/>
      <dgm:spPr/>
      <dgm:t>
        <a:bodyPr/>
        <a:lstStyle/>
        <a:p>
          <a:endParaRPr lang="en-US"/>
        </a:p>
      </dgm:t>
    </dgm:pt>
    <dgm:pt modelId="{78522F3B-E895-A14F-80BE-A2C813D9F062}" type="sibTrans" cxnId="{1B9358B1-7E1A-F24C-808C-0A50B0D1DCC8}">
      <dgm:prSet/>
      <dgm:spPr/>
      <dgm:t>
        <a:bodyPr/>
        <a:lstStyle/>
        <a:p>
          <a:endParaRPr lang="en-US"/>
        </a:p>
      </dgm:t>
    </dgm:pt>
    <dgm:pt modelId="{C1AD0311-28EF-7A41-9A11-CCF8CF216409}" type="pres">
      <dgm:prSet presAssocID="{A0A7BF9A-87B4-3143-88B4-AC8EB03CAEF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76859-0623-F841-A8CE-82E03C257CF3}" type="pres">
      <dgm:prSet presAssocID="{8DA6F515-5634-A144-8842-81B957BEF48C}" presName="parentLin" presStyleCnt="0"/>
      <dgm:spPr/>
    </dgm:pt>
    <dgm:pt modelId="{397729A0-CB9B-D04B-B14F-369F61DB62B8}" type="pres">
      <dgm:prSet presAssocID="{8DA6F515-5634-A144-8842-81B957BEF48C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A233AAE-4554-4D48-BB89-D34A59BCFA6B}" type="pres">
      <dgm:prSet presAssocID="{8DA6F515-5634-A144-8842-81B957BEF48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28175-AEC7-9747-8819-1CF134E7F42E}" type="pres">
      <dgm:prSet presAssocID="{8DA6F515-5634-A144-8842-81B957BEF48C}" presName="negativeSpace" presStyleCnt="0"/>
      <dgm:spPr/>
    </dgm:pt>
    <dgm:pt modelId="{726F1984-4C4B-EB44-B7EA-685CA5A28AA8}" type="pres">
      <dgm:prSet presAssocID="{8DA6F515-5634-A144-8842-81B957BEF48C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06D8DC-9886-6D4F-86A0-72A4108F85B4}" type="pres">
      <dgm:prSet presAssocID="{BE348E37-E1B4-1844-A483-84C30AAD5ACD}" presName="spaceBetweenRectangles" presStyleCnt="0"/>
      <dgm:spPr/>
    </dgm:pt>
    <dgm:pt modelId="{8A41E8AA-9043-514F-B132-87723815C73F}" type="pres">
      <dgm:prSet presAssocID="{7DAAF255-33A6-0F44-ABEB-9E45E29B3813}" presName="parentLin" presStyleCnt="0"/>
      <dgm:spPr/>
    </dgm:pt>
    <dgm:pt modelId="{4A8601C7-0928-8D44-80F0-121E3A01C1A4}" type="pres">
      <dgm:prSet presAssocID="{7DAAF255-33A6-0F44-ABEB-9E45E29B381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28F03BA-C036-DD45-AF38-12A6C1FA6095}" type="pres">
      <dgm:prSet presAssocID="{7DAAF255-33A6-0F44-ABEB-9E45E29B381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E46614-70C4-FE48-8CD3-28DE8FEA2988}" type="pres">
      <dgm:prSet presAssocID="{7DAAF255-33A6-0F44-ABEB-9E45E29B3813}" presName="negativeSpace" presStyleCnt="0"/>
      <dgm:spPr/>
    </dgm:pt>
    <dgm:pt modelId="{43324198-2507-814E-AD57-8B1C2326DB55}" type="pres">
      <dgm:prSet presAssocID="{7DAAF255-33A6-0F44-ABEB-9E45E29B381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ABFE54-B469-FA41-98EA-80880E14BA88}" type="pres">
      <dgm:prSet presAssocID="{CED6E9F4-F903-CD4E-8C63-AB668004560A}" presName="spaceBetweenRectangles" presStyleCnt="0"/>
      <dgm:spPr/>
    </dgm:pt>
    <dgm:pt modelId="{EE1DFDE7-427B-5D42-A00F-96B5948602C0}" type="pres">
      <dgm:prSet presAssocID="{746A65B0-A078-7349-AA80-0D53DF775637}" presName="parentLin" presStyleCnt="0"/>
      <dgm:spPr/>
    </dgm:pt>
    <dgm:pt modelId="{3C56EE21-533D-254D-B8A6-A4FB33D8360E}" type="pres">
      <dgm:prSet presAssocID="{746A65B0-A078-7349-AA80-0D53DF775637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97ECBC6-EC35-824F-87A5-81DF5C890B76}" type="pres">
      <dgm:prSet presAssocID="{746A65B0-A078-7349-AA80-0D53DF7756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46E340-1524-254A-AE11-ADF8A5BA9A9F}" type="pres">
      <dgm:prSet presAssocID="{746A65B0-A078-7349-AA80-0D53DF775637}" presName="negativeSpace" presStyleCnt="0"/>
      <dgm:spPr/>
    </dgm:pt>
    <dgm:pt modelId="{E6F22977-C115-D045-9C0E-6EC574D6B270}" type="pres">
      <dgm:prSet presAssocID="{746A65B0-A078-7349-AA80-0D53DF775637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4232BE-6DBD-9E46-906C-9083AE31AB58}" type="presOf" srcId="{6DDC28E3-A575-114E-8907-61A851334A14}" destId="{726F1984-4C4B-EB44-B7EA-685CA5A28AA8}" srcOrd="0" destOrd="1" presId="urn:microsoft.com/office/officeart/2005/8/layout/list1"/>
    <dgm:cxn modelId="{C2BFF448-D83D-B540-A0FE-999BAB837939}" srcId="{7DAAF255-33A6-0F44-ABEB-9E45E29B3813}" destId="{47D90F12-813E-D440-94F5-BDF59E6E1C8E}" srcOrd="1" destOrd="0" parTransId="{E7E6CA3E-91E4-C440-B571-C6C2ECBD9A74}" sibTransId="{6479AEE2-D756-6B47-A967-68F25C70228F}"/>
    <dgm:cxn modelId="{428C2240-5BC1-A848-8B03-D41CB008E8D1}" type="presOf" srcId="{746A65B0-A078-7349-AA80-0D53DF775637}" destId="{3C56EE21-533D-254D-B8A6-A4FB33D8360E}" srcOrd="0" destOrd="0" presId="urn:microsoft.com/office/officeart/2005/8/layout/list1"/>
    <dgm:cxn modelId="{412801CA-BEB8-7448-8A7E-83567893B145}" type="presOf" srcId="{746A65B0-A078-7349-AA80-0D53DF775637}" destId="{E97ECBC6-EC35-824F-87A5-81DF5C890B76}" srcOrd="1" destOrd="0" presId="urn:microsoft.com/office/officeart/2005/8/layout/list1"/>
    <dgm:cxn modelId="{0E1E4410-5838-A248-9A60-6E40EE2FF086}" type="presOf" srcId="{7DAAF255-33A6-0F44-ABEB-9E45E29B3813}" destId="{028F03BA-C036-DD45-AF38-12A6C1FA6095}" srcOrd="1" destOrd="0" presId="urn:microsoft.com/office/officeart/2005/8/layout/list1"/>
    <dgm:cxn modelId="{CFFDF3C0-2E4A-2542-9D7C-A282F1F04F00}" type="presOf" srcId="{7DAAF255-33A6-0F44-ABEB-9E45E29B3813}" destId="{4A8601C7-0928-8D44-80F0-121E3A01C1A4}" srcOrd="0" destOrd="0" presId="urn:microsoft.com/office/officeart/2005/8/layout/list1"/>
    <dgm:cxn modelId="{1B9358B1-7E1A-F24C-808C-0A50B0D1DCC8}" srcId="{746A65B0-A078-7349-AA80-0D53DF775637}" destId="{82F9AAAF-70AC-CE43-A48C-41A04AEFF1CC}" srcOrd="1" destOrd="0" parTransId="{D3FBF71D-5FD6-6F40-AF60-6F803DD3E89B}" sibTransId="{78522F3B-E895-A14F-80BE-A2C813D9F062}"/>
    <dgm:cxn modelId="{7C803E29-6120-CD41-AE03-ACAA30FF0FAB}" type="presOf" srcId="{8DA6F515-5634-A144-8842-81B957BEF48C}" destId="{397729A0-CB9B-D04B-B14F-369F61DB62B8}" srcOrd="0" destOrd="0" presId="urn:microsoft.com/office/officeart/2005/8/layout/list1"/>
    <dgm:cxn modelId="{7C4973F7-76CC-DB44-8558-6121BAF03F9A}" type="presOf" srcId="{A0A7BF9A-87B4-3143-88B4-AC8EB03CAEF4}" destId="{C1AD0311-28EF-7A41-9A11-CCF8CF216409}" srcOrd="0" destOrd="0" presId="urn:microsoft.com/office/officeart/2005/8/layout/list1"/>
    <dgm:cxn modelId="{C359FB96-E319-3746-A8D6-EA32152FBE35}" type="presOf" srcId="{8AA43FEC-4C94-A044-960F-6C1173F5E687}" destId="{726F1984-4C4B-EB44-B7EA-685CA5A28AA8}" srcOrd="0" destOrd="0" presId="urn:microsoft.com/office/officeart/2005/8/layout/list1"/>
    <dgm:cxn modelId="{6D657150-D0CD-3349-85BB-378B03484D62}" srcId="{8DA6F515-5634-A144-8842-81B957BEF48C}" destId="{6DDC28E3-A575-114E-8907-61A851334A14}" srcOrd="1" destOrd="0" parTransId="{F41B4522-1129-3C4E-A824-74237828A89D}" sibTransId="{EB117286-24C2-1448-8919-50E4AEAFB6B0}"/>
    <dgm:cxn modelId="{7ADCC5B8-5288-B84B-86AF-5EB9578AF3CB}" type="presOf" srcId="{47D90F12-813E-D440-94F5-BDF59E6E1C8E}" destId="{43324198-2507-814E-AD57-8B1C2326DB55}" srcOrd="0" destOrd="2" presId="urn:microsoft.com/office/officeart/2005/8/layout/list1"/>
    <dgm:cxn modelId="{B9F59369-87A3-8B4D-909A-B55E49943AFB}" srcId="{31C4EB2D-4EE9-1B4C-9D3F-02135105F65A}" destId="{8283C3DE-6163-0B4C-8D3B-CBE1A4148DA8}" srcOrd="0" destOrd="0" parTransId="{829C3531-1641-8641-B2B4-E0EB7DE83E5E}" sibTransId="{B478181D-FC73-AE4C-B0EA-7E8E15709047}"/>
    <dgm:cxn modelId="{B717AD10-8802-C445-B352-E7059FAF8506}" type="presOf" srcId="{82F9AAAF-70AC-CE43-A48C-41A04AEFF1CC}" destId="{E6F22977-C115-D045-9C0E-6EC574D6B270}" srcOrd="0" destOrd="1" presId="urn:microsoft.com/office/officeart/2005/8/layout/list1"/>
    <dgm:cxn modelId="{C7EF94F4-286C-EE4C-B7AE-B51E31D81491}" type="presOf" srcId="{8DA6F515-5634-A144-8842-81B957BEF48C}" destId="{2A233AAE-4554-4D48-BB89-D34A59BCFA6B}" srcOrd="1" destOrd="0" presId="urn:microsoft.com/office/officeart/2005/8/layout/list1"/>
    <dgm:cxn modelId="{7DB50E15-E587-264A-9E88-CFA4CD292FFF}" srcId="{6DDC28E3-A575-114E-8907-61A851334A14}" destId="{37D49221-A4B3-0E42-8C5E-121F09F62664}" srcOrd="0" destOrd="0" parTransId="{D0995EED-A822-124C-8414-B9530EEF21E8}" sibTransId="{B00DDF38-F189-7944-8DAA-ED2EE5DAB14A}"/>
    <dgm:cxn modelId="{4ECC32FD-F78C-0545-8930-0AB07E6A4645}" type="presOf" srcId="{31C4EB2D-4EE9-1B4C-9D3F-02135105F65A}" destId="{43324198-2507-814E-AD57-8B1C2326DB55}" srcOrd="0" destOrd="0" presId="urn:microsoft.com/office/officeart/2005/8/layout/list1"/>
    <dgm:cxn modelId="{76A17C08-AB12-0549-8D3B-2C2537253F44}" type="presOf" srcId="{37D49221-A4B3-0E42-8C5E-121F09F62664}" destId="{726F1984-4C4B-EB44-B7EA-685CA5A28AA8}" srcOrd="0" destOrd="2" presId="urn:microsoft.com/office/officeart/2005/8/layout/list1"/>
    <dgm:cxn modelId="{E7DEAE6C-E6BA-E140-B502-A09D48420143}" srcId="{A0A7BF9A-87B4-3143-88B4-AC8EB03CAEF4}" destId="{8DA6F515-5634-A144-8842-81B957BEF48C}" srcOrd="0" destOrd="0" parTransId="{FC0C3B69-D842-7349-A162-C164CC815717}" sibTransId="{BE348E37-E1B4-1844-A483-84C30AAD5ACD}"/>
    <dgm:cxn modelId="{F05F4756-BAC6-5047-A605-CACADEDDE968}" srcId="{746A65B0-A078-7349-AA80-0D53DF775637}" destId="{0F1F4292-61C1-C44B-B290-0DD083AC66C5}" srcOrd="0" destOrd="0" parTransId="{8A8513F6-4E55-A44A-8404-0F5F7B362F6E}" sibTransId="{35EA6136-E7EF-E94F-B503-1E3847159717}"/>
    <dgm:cxn modelId="{6479C1FC-CBCE-C440-BF90-E57A96CF664C}" srcId="{7DAAF255-33A6-0F44-ABEB-9E45E29B3813}" destId="{31C4EB2D-4EE9-1B4C-9D3F-02135105F65A}" srcOrd="0" destOrd="0" parTransId="{136D14EA-52F3-E540-9A7F-24C65578E7B2}" sibTransId="{D3D03A1B-6310-8840-928C-9442F5614BB6}"/>
    <dgm:cxn modelId="{2879E2D1-E887-964E-8757-790061EE752D}" srcId="{8DA6F515-5634-A144-8842-81B957BEF48C}" destId="{8AA43FEC-4C94-A044-960F-6C1173F5E687}" srcOrd="0" destOrd="0" parTransId="{DB8F8ED3-3EB4-AF41-B763-1D57F6B2080B}" sibTransId="{A5B707FF-3626-E241-AFCD-89A8AF72AD3A}"/>
    <dgm:cxn modelId="{A8BAA689-9874-5B48-AE08-645C2583C72B}" srcId="{A0A7BF9A-87B4-3143-88B4-AC8EB03CAEF4}" destId="{746A65B0-A078-7349-AA80-0D53DF775637}" srcOrd="2" destOrd="0" parTransId="{3A4F78B1-FF02-8D4E-BE33-AFFD4449B9C9}" sibTransId="{10E9F24C-1D4F-3A43-B3A6-69F948ABB598}"/>
    <dgm:cxn modelId="{D6F709E8-1998-2C4E-8C59-8B09492C11AA}" type="presOf" srcId="{0F1F4292-61C1-C44B-B290-0DD083AC66C5}" destId="{E6F22977-C115-D045-9C0E-6EC574D6B270}" srcOrd="0" destOrd="0" presId="urn:microsoft.com/office/officeart/2005/8/layout/list1"/>
    <dgm:cxn modelId="{F7C2D0F7-3884-3242-B3FE-22998B23E6D3}" type="presOf" srcId="{8283C3DE-6163-0B4C-8D3B-CBE1A4148DA8}" destId="{43324198-2507-814E-AD57-8B1C2326DB55}" srcOrd="0" destOrd="1" presId="urn:microsoft.com/office/officeart/2005/8/layout/list1"/>
    <dgm:cxn modelId="{1730D79F-CF23-A241-AA07-8B157058D394}" srcId="{A0A7BF9A-87B4-3143-88B4-AC8EB03CAEF4}" destId="{7DAAF255-33A6-0F44-ABEB-9E45E29B3813}" srcOrd="1" destOrd="0" parTransId="{DD0329B5-CB2D-8545-879B-BA3DDB2FE393}" sibTransId="{CED6E9F4-F903-CD4E-8C63-AB668004560A}"/>
    <dgm:cxn modelId="{E6ECFC72-C852-CE4A-85E2-9D4DBFA11729}" type="presParOf" srcId="{C1AD0311-28EF-7A41-9A11-CCF8CF216409}" destId="{ED076859-0623-F841-A8CE-82E03C257CF3}" srcOrd="0" destOrd="0" presId="urn:microsoft.com/office/officeart/2005/8/layout/list1"/>
    <dgm:cxn modelId="{66857742-D4F6-6D44-B48A-6B622E49C6C0}" type="presParOf" srcId="{ED076859-0623-F841-A8CE-82E03C257CF3}" destId="{397729A0-CB9B-D04B-B14F-369F61DB62B8}" srcOrd="0" destOrd="0" presId="urn:microsoft.com/office/officeart/2005/8/layout/list1"/>
    <dgm:cxn modelId="{502587C8-051B-0E4F-8C42-295CB9812408}" type="presParOf" srcId="{ED076859-0623-F841-A8CE-82E03C257CF3}" destId="{2A233AAE-4554-4D48-BB89-D34A59BCFA6B}" srcOrd="1" destOrd="0" presId="urn:microsoft.com/office/officeart/2005/8/layout/list1"/>
    <dgm:cxn modelId="{7A7A7F23-38F0-2843-B476-DB91F37BCFB4}" type="presParOf" srcId="{C1AD0311-28EF-7A41-9A11-CCF8CF216409}" destId="{FC228175-AEC7-9747-8819-1CF134E7F42E}" srcOrd="1" destOrd="0" presId="urn:microsoft.com/office/officeart/2005/8/layout/list1"/>
    <dgm:cxn modelId="{DD36F065-8D22-C34A-A789-CA7BA6C7460A}" type="presParOf" srcId="{C1AD0311-28EF-7A41-9A11-CCF8CF216409}" destId="{726F1984-4C4B-EB44-B7EA-685CA5A28AA8}" srcOrd="2" destOrd="0" presId="urn:microsoft.com/office/officeart/2005/8/layout/list1"/>
    <dgm:cxn modelId="{343DDD1F-6BE0-764B-9A1C-CD7007A1A379}" type="presParOf" srcId="{C1AD0311-28EF-7A41-9A11-CCF8CF216409}" destId="{6606D8DC-9886-6D4F-86A0-72A4108F85B4}" srcOrd="3" destOrd="0" presId="urn:microsoft.com/office/officeart/2005/8/layout/list1"/>
    <dgm:cxn modelId="{3B9629E4-53F2-3E43-881F-ED08C46434FA}" type="presParOf" srcId="{C1AD0311-28EF-7A41-9A11-CCF8CF216409}" destId="{8A41E8AA-9043-514F-B132-87723815C73F}" srcOrd="4" destOrd="0" presId="urn:microsoft.com/office/officeart/2005/8/layout/list1"/>
    <dgm:cxn modelId="{4089225C-E6B0-5F44-92AD-6AB632AE4CC9}" type="presParOf" srcId="{8A41E8AA-9043-514F-B132-87723815C73F}" destId="{4A8601C7-0928-8D44-80F0-121E3A01C1A4}" srcOrd="0" destOrd="0" presId="urn:microsoft.com/office/officeart/2005/8/layout/list1"/>
    <dgm:cxn modelId="{84B78D0E-CCB7-EF4D-853C-C406BF06943F}" type="presParOf" srcId="{8A41E8AA-9043-514F-B132-87723815C73F}" destId="{028F03BA-C036-DD45-AF38-12A6C1FA6095}" srcOrd="1" destOrd="0" presId="urn:microsoft.com/office/officeart/2005/8/layout/list1"/>
    <dgm:cxn modelId="{A3F4D8BB-5133-764D-9D7D-A319767C41DC}" type="presParOf" srcId="{C1AD0311-28EF-7A41-9A11-CCF8CF216409}" destId="{40E46614-70C4-FE48-8CD3-28DE8FEA2988}" srcOrd="5" destOrd="0" presId="urn:microsoft.com/office/officeart/2005/8/layout/list1"/>
    <dgm:cxn modelId="{F7CE14F7-2688-B84D-A06E-690699A5D1F0}" type="presParOf" srcId="{C1AD0311-28EF-7A41-9A11-CCF8CF216409}" destId="{43324198-2507-814E-AD57-8B1C2326DB55}" srcOrd="6" destOrd="0" presId="urn:microsoft.com/office/officeart/2005/8/layout/list1"/>
    <dgm:cxn modelId="{A4E08462-2E88-C645-BD98-BE0467A01DE8}" type="presParOf" srcId="{C1AD0311-28EF-7A41-9A11-CCF8CF216409}" destId="{55ABFE54-B469-FA41-98EA-80880E14BA88}" srcOrd="7" destOrd="0" presId="urn:microsoft.com/office/officeart/2005/8/layout/list1"/>
    <dgm:cxn modelId="{FF5B2AEA-6B09-E74F-AC26-44A102067C0A}" type="presParOf" srcId="{C1AD0311-28EF-7A41-9A11-CCF8CF216409}" destId="{EE1DFDE7-427B-5D42-A00F-96B5948602C0}" srcOrd="8" destOrd="0" presId="urn:microsoft.com/office/officeart/2005/8/layout/list1"/>
    <dgm:cxn modelId="{5C5BDC61-0305-CD4B-93A4-995B4469FCBB}" type="presParOf" srcId="{EE1DFDE7-427B-5D42-A00F-96B5948602C0}" destId="{3C56EE21-533D-254D-B8A6-A4FB33D8360E}" srcOrd="0" destOrd="0" presId="urn:microsoft.com/office/officeart/2005/8/layout/list1"/>
    <dgm:cxn modelId="{174C8CED-90A4-5640-9CCB-E1D538D0FB9F}" type="presParOf" srcId="{EE1DFDE7-427B-5D42-A00F-96B5948602C0}" destId="{E97ECBC6-EC35-824F-87A5-81DF5C890B76}" srcOrd="1" destOrd="0" presId="urn:microsoft.com/office/officeart/2005/8/layout/list1"/>
    <dgm:cxn modelId="{6043361B-61A1-E542-A225-1B7A9A0D1952}" type="presParOf" srcId="{C1AD0311-28EF-7A41-9A11-CCF8CF216409}" destId="{3A46E340-1524-254A-AE11-ADF8A5BA9A9F}" srcOrd="9" destOrd="0" presId="urn:microsoft.com/office/officeart/2005/8/layout/list1"/>
    <dgm:cxn modelId="{D400CF53-6D88-C14A-953A-B5241EF6D770}" type="presParOf" srcId="{C1AD0311-28EF-7A41-9A11-CCF8CF216409}" destId="{E6F22977-C115-D045-9C0E-6EC574D6B27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5AEC56-3672-3B4F-8D34-C46DA15921E8}" type="doc">
      <dgm:prSet loTypeId="urn:microsoft.com/office/officeart/2005/8/layout/h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86E0BF-729A-AD48-BCA7-3696776E5FB7}">
      <dgm:prSet/>
      <dgm:spPr/>
      <dgm:t>
        <a:bodyPr/>
        <a:lstStyle/>
        <a:p>
          <a:pPr rtl="0"/>
          <a:endParaRPr lang="fr-FR" dirty="0"/>
        </a:p>
      </dgm:t>
    </dgm:pt>
    <dgm:pt modelId="{70CE215B-3C0C-BB42-B90C-3850F6F9C046}" type="parTrans" cxnId="{477DA774-A1AE-2647-BF38-4729D5AEE8AD}">
      <dgm:prSet/>
      <dgm:spPr/>
      <dgm:t>
        <a:bodyPr/>
        <a:lstStyle/>
        <a:p>
          <a:endParaRPr lang="en-US"/>
        </a:p>
      </dgm:t>
    </dgm:pt>
    <dgm:pt modelId="{D1CD2F92-B4A0-5846-8F07-2CCF2C01262F}" type="sibTrans" cxnId="{477DA774-A1AE-2647-BF38-4729D5AEE8AD}">
      <dgm:prSet/>
      <dgm:spPr/>
      <dgm:t>
        <a:bodyPr/>
        <a:lstStyle/>
        <a:p>
          <a:endParaRPr lang="en-US"/>
        </a:p>
      </dgm:t>
    </dgm:pt>
    <dgm:pt modelId="{8185F86E-AECC-BF4D-A652-C49A3E31F1A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Software code</a:t>
          </a:r>
          <a:endParaRPr lang="en-US" dirty="0"/>
        </a:p>
      </dgm:t>
    </dgm:pt>
    <dgm:pt modelId="{1096A81F-E86C-9045-9D25-407AF3E63560}" type="parTrans" cxnId="{51F62049-10AA-3446-8E18-AEECF102F1CB}">
      <dgm:prSet/>
      <dgm:spPr/>
      <dgm:t>
        <a:bodyPr/>
        <a:lstStyle/>
        <a:p>
          <a:endParaRPr lang="en-US"/>
        </a:p>
      </dgm:t>
    </dgm:pt>
    <dgm:pt modelId="{7FF3C755-F06C-564F-9318-B3764DBE57D2}" type="sibTrans" cxnId="{51F62049-10AA-3446-8E18-AEECF102F1CB}">
      <dgm:prSet/>
      <dgm:spPr/>
      <dgm:t>
        <a:bodyPr/>
        <a:lstStyle/>
        <a:p>
          <a:endParaRPr lang="en-US"/>
        </a:p>
      </dgm:t>
    </dgm:pt>
    <dgm:pt modelId="{02FD77B5-86E9-7B47-BD1F-35FA08582760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dirty="0"/>
        </a:p>
      </dgm:t>
    </dgm:pt>
    <dgm:pt modelId="{DABD4042-B6A5-B14A-92FE-D98E169F43FB}" type="parTrans" cxnId="{36B4144A-3B17-FB48-A91B-D5F88B77EB82}">
      <dgm:prSet/>
      <dgm:spPr/>
      <dgm:t>
        <a:bodyPr/>
        <a:lstStyle/>
        <a:p>
          <a:endParaRPr lang="en-US"/>
        </a:p>
      </dgm:t>
    </dgm:pt>
    <dgm:pt modelId="{E5B478D6-E1C4-474E-9AEC-66D044FC32C6}" type="sibTrans" cxnId="{36B4144A-3B17-FB48-A91B-D5F88B77EB82}">
      <dgm:prSet/>
      <dgm:spPr/>
      <dgm:t>
        <a:bodyPr/>
        <a:lstStyle/>
        <a:p>
          <a:endParaRPr lang="en-US"/>
        </a:p>
      </dgm:t>
    </dgm:pt>
    <dgm:pt modelId="{A62D3FF9-103F-BA46-90EC-A07CEAFF4564}">
      <dgm:prSet/>
      <dgm:spPr/>
      <dgm:t>
        <a:bodyPr/>
        <a:lstStyle/>
        <a:p>
          <a:r>
            <a:rPr lang="fr-FR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dirty="0"/>
        </a:p>
      </dgm:t>
    </dgm:pt>
    <dgm:pt modelId="{8D549529-E9AF-8F47-BBF0-219B3059076E}" type="parTrans" cxnId="{FD041970-51CC-704E-8CAB-4440E772BC55}">
      <dgm:prSet/>
      <dgm:spPr/>
      <dgm:t>
        <a:bodyPr/>
        <a:lstStyle/>
        <a:p>
          <a:endParaRPr lang="en-US"/>
        </a:p>
      </dgm:t>
    </dgm:pt>
    <dgm:pt modelId="{5382FC4A-BF9E-EE41-9266-46250ADC5C30}" type="sibTrans" cxnId="{FD041970-51CC-704E-8CAB-4440E772BC55}">
      <dgm:prSet/>
      <dgm:spPr/>
      <dgm:t>
        <a:bodyPr/>
        <a:lstStyle/>
        <a:p>
          <a:endParaRPr lang="en-US"/>
        </a:p>
      </dgm:t>
    </dgm:pt>
    <dgm:pt modelId="{7DB856A4-823A-A043-A671-AB7AEBC6424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dirty="0"/>
        </a:p>
      </dgm:t>
    </dgm:pt>
    <dgm:pt modelId="{246CC4FB-57B6-2D4B-A248-AB828B2C974A}" type="parTrans" cxnId="{75930FA0-DF4E-3E48-B2DF-E2C39AB46EA4}">
      <dgm:prSet/>
      <dgm:spPr/>
      <dgm:t>
        <a:bodyPr/>
        <a:lstStyle/>
        <a:p>
          <a:endParaRPr lang="en-US"/>
        </a:p>
      </dgm:t>
    </dgm:pt>
    <dgm:pt modelId="{C8A062BE-316C-1B44-A94F-44A163CE9CC5}" type="sibTrans" cxnId="{75930FA0-DF4E-3E48-B2DF-E2C39AB46EA4}">
      <dgm:prSet/>
      <dgm:spPr/>
      <dgm:t>
        <a:bodyPr/>
        <a:lstStyle/>
        <a:p>
          <a:endParaRPr lang="en-US"/>
        </a:p>
      </dgm:t>
    </dgm:pt>
    <dgm:pt modelId="{024DB5B3-A052-EA43-988B-276FC05C8BC6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dirty="0"/>
        </a:p>
      </dgm:t>
    </dgm:pt>
    <dgm:pt modelId="{C74BB30C-79EB-6A4A-ADB2-B3A13E6A7E4C}" type="parTrans" cxnId="{227A1391-EF49-9C45-967F-38C49D6F46C4}">
      <dgm:prSet/>
      <dgm:spPr/>
      <dgm:t>
        <a:bodyPr/>
        <a:lstStyle/>
        <a:p>
          <a:endParaRPr lang="en-US"/>
        </a:p>
      </dgm:t>
    </dgm:pt>
    <dgm:pt modelId="{F72D6B93-54B6-AD43-8260-B36D82B42EE2}" type="sibTrans" cxnId="{227A1391-EF49-9C45-967F-38C49D6F46C4}">
      <dgm:prSet/>
      <dgm:spPr/>
      <dgm:t>
        <a:bodyPr/>
        <a:lstStyle/>
        <a:p>
          <a:endParaRPr lang="en-US"/>
        </a:p>
      </dgm:t>
    </dgm:pt>
    <dgm:pt modelId="{46633101-AB8C-074A-A120-D13470FEA76F}">
      <dgm:prSet/>
      <dgm:spPr/>
      <dgm:t>
        <a:bodyPr/>
        <a:lstStyle/>
        <a:p>
          <a:r>
            <a:rPr lang="da-DK" dirty="0" smtClean="0">
              <a:solidFill>
                <a:srgbClr val="2F2B20"/>
              </a:solidFill>
              <a:latin typeface="Calibri"/>
            </a:rPr>
            <a:t>Test plans</a:t>
          </a:r>
          <a:endParaRPr lang="da-DK" dirty="0"/>
        </a:p>
      </dgm:t>
    </dgm:pt>
    <dgm:pt modelId="{95D8453B-8A2B-4B40-B80D-4C6325897829}" type="parTrans" cxnId="{A343BF87-8587-2B46-B0DD-D226A0672C85}">
      <dgm:prSet/>
      <dgm:spPr/>
      <dgm:t>
        <a:bodyPr/>
        <a:lstStyle/>
        <a:p>
          <a:endParaRPr lang="en-US"/>
        </a:p>
      </dgm:t>
    </dgm:pt>
    <dgm:pt modelId="{95824D5B-E028-8C4A-AC1F-EB1592981ABD}" type="sibTrans" cxnId="{A343BF87-8587-2B46-B0DD-D226A0672C85}">
      <dgm:prSet/>
      <dgm:spPr/>
      <dgm:t>
        <a:bodyPr/>
        <a:lstStyle/>
        <a:p>
          <a:endParaRPr lang="en-US"/>
        </a:p>
      </dgm:t>
    </dgm:pt>
    <dgm:pt modelId="{C2C2A5F3-97B3-AA48-888B-FB09C3AE70A7}" type="pres">
      <dgm:prSet presAssocID="{B25AEC56-3672-3B4F-8D34-C46DA15921E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55D52C-5CB3-F741-92E0-A6AD46B05308}" type="pres">
      <dgm:prSet presAssocID="{1F86E0BF-729A-AD48-BCA7-3696776E5FB7}" presName="composite" presStyleCnt="0"/>
      <dgm:spPr/>
    </dgm:pt>
    <dgm:pt modelId="{6F452806-0F5B-8647-A81A-ACD59B99E313}" type="pres">
      <dgm:prSet presAssocID="{1F86E0BF-729A-AD48-BCA7-3696776E5FB7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0C0956-EB03-E148-9A6C-C20367090B0A}" type="pres">
      <dgm:prSet presAssocID="{1F86E0BF-729A-AD48-BCA7-3696776E5FB7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D041970-51CC-704E-8CAB-4440E772BC55}" srcId="{1F86E0BF-729A-AD48-BCA7-3696776E5FB7}" destId="{A62D3FF9-103F-BA46-90EC-A07CEAFF4564}" srcOrd="2" destOrd="0" parTransId="{8D549529-E9AF-8F47-BBF0-219B3059076E}" sibTransId="{5382FC4A-BF9E-EE41-9266-46250ADC5C30}"/>
    <dgm:cxn modelId="{61CCBFA0-6929-9347-A60C-FC4F4685678A}" type="presOf" srcId="{B25AEC56-3672-3B4F-8D34-C46DA15921E8}" destId="{C2C2A5F3-97B3-AA48-888B-FB09C3AE70A7}" srcOrd="0" destOrd="0" presId="urn:microsoft.com/office/officeart/2005/8/layout/hList1"/>
    <dgm:cxn modelId="{BE907474-F9D1-E944-A98C-A5566BE13386}" type="presOf" srcId="{1F86E0BF-729A-AD48-BCA7-3696776E5FB7}" destId="{6F452806-0F5B-8647-A81A-ACD59B99E313}" srcOrd="0" destOrd="0" presId="urn:microsoft.com/office/officeart/2005/8/layout/hList1"/>
    <dgm:cxn modelId="{E236EB3E-125E-CA4C-BFFA-0CB3B09E537C}" type="presOf" srcId="{A62D3FF9-103F-BA46-90EC-A07CEAFF4564}" destId="{EA0C0956-EB03-E148-9A6C-C20367090B0A}" srcOrd="0" destOrd="2" presId="urn:microsoft.com/office/officeart/2005/8/layout/hList1"/>
    <dgm:cxn modelId="{477DA774-A1AE-2647-BF38-4729D5AEE8AD}" srcId="{B25AEC56-3672-3B4F-8D34-C46DA15921E8}" destId="{1F86E0BF-729A-AD48-BCA7-3696776E5FB7}" srcOrd="0" destOrd="0" parTransId="{70CE215B-3C0C-BB42-B90C-3850F6F9C046}" sibTransId="{D1CD2F92-B4A0-5846-8F07-2CCF2C01262F}"/>
    <dgm:cxn modelId="{227A1391-EF49-9C45-967F-38C49D6F46C4}" srcId="{1F86E0BF-729A-AD48-BCA7-3696776E5FB7}" destId="{024DB5B3-A052-EA43-988B-276FC05C8BC6}" srcOrd="4" destOrd="0" parTransId="{C74BB30C-79EB-6A4A-ADB2-B3A13E6A7E4C}" sibTransId="{F72D6B93-54B6-AD43-8260-B36D82B42EE2}"/>
    <dgm:cxn modelId="{F6939520-51DA-A54C-845C-FD41D813EE4E}" type="presOf" srcId="{02FD77B5-86E9-7B47-BD1F-35FA08582760}" destId="{EA0C0956-EB03-E148-9A6C-C20367090B0A}" srcOrd="0" destOrd="1" presId="urn:microsoft.com/office/officeart/2005/8/layout/hList1"/>
    <dgm:cxn modelId="{36B4144A-3B17-FB48-A91B-D5F88B77EB82}" srcId="{1F86E0BF-729A-AD48-BCA7-3696776E5FB7}" destId="{02FD77B5-86E9-7B47-BD1F-35FA08582760}" srcOrd="1" destOrd="0" parTransId="{DABD4042-B6A5-B14A-92FE-D98E169F43FB}" sibTransId="{E5B478D6-E1C4-474E-9AEC-66D044FC32C6}"/>
    <dgm:cxn modelId="{9FA08057-1C5A-F244-BBC4-9FA068ED5685}" type="presOf" srcId="{024DB5B3-A052-EA43-988B-276FC05C8BC6}" destId="{EA0C0956-EB03-E148-9A6C-C20367090B0A}" srcOrd="0" destOrd="4" presId="urn:microsoft.com/office/officeart/2005/8/layout/hList1"/>
    <dgm:cxn modelId="{A343BF87-8587-2B46-B0DD-D226A0672C85}" srcId="{1F86E0BF-729A-AD48-BCA7-3696776E5FB7}" destId="{46633101-AB8C-074A-A120-D13470FEA76F}" srcOrd="5" destOrd="0" parTransId="{95D8453B-8A2B-4B40-B80D-4C6325897829}" sibTransId="{95824D5B-E028-8C4A-AC1F-EB1592981ABD}"/>
    <dgm:cxn modelId="{0104BCA3-1AEB-CC4C-AC5B-E9A3C40BDDDF}" type="presOf" srcId="{7DB856A4-823A-A043-A671-AB7AEBC6424F}" destId="{EA0C0956-EB03-E148-9A6C-C20367090B0A}" srcOrd="0" destOrd="3" presId="urn:microsoft.com/office/officeart/2005/8/layout/hList1"/>
    <dgm:cxn modelId="{04F36FDC-9CB8-084C-B913-821C720CB63B}" type="presOf" srcId="{8185F86E-AECC-BF4D-A652-C49A3E31F1AA}" destId="{EA0C0956-EB03-E148-9A6C-C20367090B0A}" srcOrd="0" destOrd="0" presId="urn:microsoft.com/office/officeart/2005/8/layout/hList1"/>
    <dgm:cxn modelId="{51F62049-10AA-3446-8E18-AEECF102F1CB}" srcId="{1F86E0BF-729A-AD48-BCA7-3696776E5FB7}" destId="{8185F86E-AECC-BF4D-A652-C49A3E31F1AA}" srcOrd="0" destOrd="0" parTransId="{1096A81F-E86C-9045-9D25-407AF3E63560}" sibTransId="{7FF3C755-F06C-564F-9318-B3764DBE57D2}"/>
    <dgm:cxn modelId="{75930FA0-DF4E-3E48-B2DF-E2C39AB46EA4}" srcId="{1F86E0BF-729A-AD48-BCA7-3696776E5FB7}" destId="{7DB856A4-823A-A043-A671-AB7AEBC6424F}" srcOrd="3" destOrd="0" parTransId="{246CC4FB-57B6-2D4B-A248-AB828B2C974A}" sibTransId="{C8A062BE-316C-1B44-A94F-44A163CE9CC5}"/>
    <dgm:cxn modelId="{39E7BB25-02E8-3346-9494-2F3F79882806}" type="presOf" srcId="{46633101-AB8C-074A-A120-D13470FEA76F}" destId="{EA0C0956-EB03-E148-9A6C-C20367090B0A}" srcOrd="0" destOrd="5" presId="urn:microsoft.com/office/officeart/2005/8/layout/hList1"/>
    <dgm:cxn modelId="{64115FCA-75E5-0448-AFEF-A63627138BD7}" type="presParOf" srcId="{C2C2A5F3-97B3-AA48-888B-FB09C3AE70A7}" destId="{6955D52C-5CB3-F741-92E0-A6AD46B05308}" srcOrd="0" destOrd="0" presId="urn:microsoft.com/office/officeart/2005/8/layout/hList1"/>
    <dgm:cxn modelId="{B70694F2-213A-5941-A390-F6F98C361ABB}" type="presParOf" srcId="{6955D52C-5CB3-F741-92E0-A6AD46B05308}" destId="{6F452806-0F5B-8647-A81A-ACD59B99E313}" srcOrd="0" destOrd="0" presId="urn:microsoft.com/office/officeart/2005/8/layout/hList1"/>
    <dgm:cxn modelId="{FBC93833-45A4-8E43-9E89-A92F6FFA7054}" type="presParOf" srcId="{6955D52C-5CB3-F741-92E0-A6AD46B05308}" destId="{EA0C0956-EB03-E148-9A6C-C20367090B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B7B462-3CDB-B143-9B6F-D25F431E09C5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7B448C-44A9-E346-BC80-C45DDE4F315C}">
      <dgm:prSet phldrT="[Text]"/>
      <dgm:spPr/>
      <dgm:t>
        <a:bodyPr/>
        <a:lstStyle/>
        <a:p>
          <a:r>
            <a:rPr lang="en-US" dirty="0" smtClean="0"/>
            <a:t>Revision 2.0</a:t>
          </a:r>
          <a:endParaRPr lang="en-US" dirty="0"/>
        </a:p>
      </dgm:t>
    </dgm:pt>
    <dgm:pt modelId="{F2BA1024-1E43-464D-AC7F-7B2BBB9F54D2}" type="parTrans" cxnId="{B6DC3E52-E65F-464B-A69B-70BA116CD36F}">
      <dgm:prSet/>
      <dgm:spPr/>
      <dgm:t>
        <a:bodyPr/>
        <a:lstStyle/>
        <a:p>
          <a:endParaRPr lang="en-US"/>
        </a:p>
      </dgm:t>
    </dgm:pt>
    <dgm:pt modelId="{761D09D9-3156-DC4E-A8A7-D02EC852B63E}" type="sibTrans" cxnId="{B6DC3E52-E65F-464B-A69B-70BA116CD36F}">
      <dgm:prSet/>
      <dgm:spPr/>
      <dgm:t>
        <a:bodyPr/>
        <a:lstStyle/>
        <a:p>
          <a:endParaRPr lang="en-US"/>
        </a:p>
      </dgm:t>
    </dgm:pt>
    <dgm:pt modelId="{8F67200C-FE0D-5644-A284-CB916A82FE17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2410A462-2F71-9342-8478-CF03BDFF7713}" type="parTrans" cxnId="{02FBE6D1-8EEF-3544-9685-3116CBC983D4}">
      <dgm:prSet/>
      <dgm:spPr/>
      <dgm:t>
        <a:bodyPr/>
        <a:lstStyle/>
        <a:p>
          <a:endParaRPr lang="en-US"/>
        </a:p>
      </dgm:t>
    </dgm:pt>
    <dgm:pt modelId="{0FD3A44F-3D3A-A74B-9312-16125C40EEC1}" type="sibTrans" cxnId="{02FBE6D1-8EEF-3544-9685-3116CBC983D4}">
      <dgm:prSet/>
      <dgm:spPr/>
      <dgm:t>
        <a:bodyPr/>
        <a:lstStyle/>
        <a:p>
          <a:endParaRPr lang="en-US"/>
        </a:p>
      </dgm:t>
    </dgm:pt>
    <dgm:pt modelId="{ED31B471-431B-A940-AF2B-EC4B31EE58C3}">
      <dgm:prSet phldrT="[Text]"/>
      <dgm:spPr/>
      <dgm:t>
        <a:bodyPr/>
        <a:lstStyle/>
        <a:p>
          <a:r>
            <a:rPr lang="en-US" dirty="0" smtClean="0"/>
            <a:t>Enclosure</a:t>
          </a:r>
          <a:endParaRPr lang="en-US" dirty="0"/>
        </a:p>
      </dgm:t>
    </dgm:pt>
    <dgm:pt modelId="{24E13FAD-942B-3C47-A637-C8FC5D9B600F}" type="parTrans" cxnId="{294BE03A-4A4F-414A-813D-3F70D658F06B}">
      <dgm:prSet/>
      <dgm:spPr/>
      <dgm:t>
        <a:bodyPr/>
        <a:lstStyle/>
        <a:p>
          <a:endParaRPr lang="en-US"/>
        </a:p>
      </dgm:t>
    </dgm:pt>
    <dgm:pt modelId="{9785B036-3934-404E-AD6C-8869B7CD9EEC}" type="sibTrans" cxnId="{294BE03A-4A4F-414A-813D-3F70D658F06B}">
      <dgm:prSet/>
      <dgm:spPr/>
      <dgm:t>
        <a:bodyPr/>
        <a:lstStyle/>
        <a:p>
          <a:endParaRPr lang="en-US"/>
        </a:p>
      </dgm:t>
    </dgm:pt>
    <dgm:pt modelId="{E6EE8FDA-2745-DA4C-8CEF-5385AEF5DCDE}">
      <dgm:prSet phldrT="[Text]"/>
      <dgm:spPr/>
      <dgm:t>
        <a:bodyPr/>
        <a:lstStyle/>
        <a:p>
          <a:r>
            <a:rPr lang="en-US" dirty="0" smtClean="0"/>
            <a:t>Mainboard</a:t>
          </a:r>
          <a:endParaRPr lang="en-US" dirty="0"/>
        </a:p>
      </dgm:t>
    </dgm:pt>
    <dgm:pt modelId="{83F4AB4A-BCF4-1242-9277-37B0869D52F1}" type="parTrans" cxnId="{719DC3A9-75D8-A942-A5C0-54F024CC5CDF}">
      <dgm:prSet/>
      <dgm:spPr/>
      <dgm:t>
        <a:bodyPr/>
        <a:lstStyle/>
        <a:p>
          <a:endParaRPr lang="en-US"/>
        </a:p>
      </dgm:t>
    </dgm:pt>
    <dgm:pt modelId="{E23C7C5B-D94F-7842-93D6-0A3C224D40F7}" type="sibTrans" cxnId="{719DC3A9-75D8-A942-A5C0-54F024CC5CDF}">
      <dgm:prSet/>
      <dgm:spPr/>
      <dgm:t>
        <a:bodyPr/>
        <a:lstStyle/>
        <a:p>
          <a:endParaRPr lang="en-US"/>
        </a:p>
      </dgm:t>
    </dgm:pt>
    <dgm:pt modelId="{64646E57-00F6-BD4F-A054-0148FD41A8B3}">
      <dgm:prSet phldrT="[Text]"/>
      <dgm:spPr/>
      <dgm:t>
        <a:bodyPr/>
        <a:lstStyle/>
        <a:p>
          <a:r>
            <a:rPr lang="en-US" dirty="0" smtClean="0"/>
            <a:t>Polling Based</a:t>
          </a:r>
          <a:endParaRPr lang="en-US" dirty="0"/>
        </a:p>
      </dgm:t>
    </dgm:pt>
    <dgm:pt modelId="{77C7FA63-978B-F044-BC04-FB340F00B7F4}" type="parTrans" cxnId="{DC4C7D82-5FCE-CD4F-9A32-05AA53C0F239}">
      <dgm:prSet/>
      <dgm:spPr/>
      <dgm:t>
        <a:bodyPr/>
        <a:lstStyle/>
        <a:p>
          <a:endParaRPr lang="en-US"/>
        </a:p>
      </dgm:t>
    </dgm:pt>
    <dgm:pt modelId="{4BC6AE1D-967E-1D47-9DE5-3FABE59F3100}" type="sibTrans" cxnId="{DC4C7D82-5FCE-CD4F-9A32-05AA53C0F239}">
      <dgm:prSet/>
      <dgm:spPr/>
      <dgm:t>
        <a:bodyPr/>
        <a:lstStyle/>
        <a:p>
          <a:endParaRPr lang="en-US"/>
        </a:p>
      </dgm:t>
    </dgm:pt>
    <dgm:pt modelId="{A748655C-04F8-4248-B4B2-24155FE96159}">
      <dgm:prSet phldrT="[Text]"/>
      <dgm:spPr/>
      <dgm:t>
        <a:bodyPr/>
        <a:lstStyle/>
        <a:p>
          <a:r>
            <a:rPr lang="en-US" dirty="0" smtClean="0"/>
            <a:t>Smaller</a:t>
          </a:r>
          <a:endParaRPr lang="en-US" dirty="0"/>
        </a:p>
      </dgm:t>
    </dgm:pt>
    <dgm:pt modelId="{B62DFEE6-CC0E-4C46-854F-9557283D57BF}" type="parTrans" cxnId="{35AC5B5B-8B74-1944-8AF2-CFCC81B0A207}">
      <dgm:prSet/>
      <dgm:spPr/>
      <dgm:t>
        <a:bodyPr/>
        <a:lstStyle/>
        <a:p>
          <a:endParaRPr lang="en-US"/>
        </a:p>
      </dgm:t>
    </dgm:pt>
    <dgm:pt modelId="{6AED2E25-6A39-3D4B-8C6C-C6CA44E9B427}" type="sibTrans" cxnId="{35AC5B5B-8B74-1944-8AF2-CFCC81B0A207}">
      <dgm:prSet/>
      <dgm:spPr/>
      <dgm:t>
        <a:bodyPr/>
        <a:lstStyle/>
        <a:p>
          <a:endParaRPr lang="en-US"/>
        </a:p>
      </dgm:t>
    </dgm:pt>
    <dgm:pt modelId="{C2C95AB7-B034-7D4F-8BF6-9D9EBC49170E}">
      <dgm:prSet phldrT="[Text]"/>
      <dgm:spPr/>
      <dgm:t>
        <a:bodyPr/>
        <a:lstStyle/>
        <a:p>
          <a:r>
            <a:rPr lang="en-US" dirty="0" smtClean="0"/>
            <a:t>Programming Circuit</a:t>
          </a:r>
          <a:endParaRPr lang="en-US" dirty="0"/>
        </a:p>
      </dgm:t>
    </dgm:pt>
    <dgm:pt modelId="{8F0CE5E4-4700-BF41-B03C-5527FA0044F8}" type="parTrans" cxnId="{9E53C0A7-BB6A-1241-8749-291E6BD0E156}">
      <dgm:prSet/>
      <dgm:spPr/>
      <dgm:t>
        <a:bodyPr/>
        <a:lstStyle/>
        <a:p>
          <a:endParaRPr lang="en-US"/>
        </a:p>
      </dgm:t>
    </dgm:pt>
    <dgm:pt modelId="{6C0C7FA4-2B67-5E4B-856C-331B5020C4EC}" type="sibTrans" cxnId="{9E53C0A7-BB6A-1241-8749-291E6BD0E156}">
      <dgm:prSet/>
      <dgm:spPr/>
      <dgm:t>
        <a:bodyPr/>
        <a:lstStyle/>
        <a:p>
          <a:endParaRPr lang="en-US"/>
        </a:p>
      </dgm:t>
    </dgm:pt>
    <dgm:pt modelId="{0848D03F-5582-3140-B6E0-9C201CF1501E}">
      <dgm:prSet phldrT="[Text]"/>
      <dgm:spPr/>
      <dgm:t>
        <a:bodyPr/>
        <a:lstStyle/>
        <a:p>
          <a:r>
            <a:rPr lang="en-US" dirty="0" smtClean="0"/>
            <a:t>LCD Header</a:t>
          </a:r>
          <a:endParaRPr lang="en-US" dirty="0"/>
        </a:p>
      </dgm:t>
    </dgm:pt>
    <dgm:pt modelId="{BE460EA5-EC45-F144-AF5C-7E5FDF6502EA}" type="parTrans" cxnId="{9BCA54D5-07DF-0644-90CC-043521CF26C2}">
      <dgm:prSet/>
      <dgm:spPr/>
      <dgm:t>
        <a:bodyPr/>
        <a:lstStyle/>
        <a:p>
          <a:endParaRPr lang="en-US"/>
        </a:p>
      </dgm:t>
    </dgm:pt>
    <dgm:pt modelId="{40F537C9-0E50-7744-9FB7-2A90827A67F2}" type="sibTrans" cxnId="{9BCA54D5-07DF-0644-90CC-043521CF26C2}">
      <dgm:prSet/>
      <dgm:spPr/>
      <dgm:t>
        <a:bodyPr/>
        <a:lstStyle/>
        <a:p>
          <a:endParaRPr lang="en-US"/>
        </a:p>
      </dgm:t>
    </dgm:pt>
    <dgm:pt modelId="{715A43B5-FD3F-A547-9420-8EDC8128E121}">
      <dgm:prSet phldrT="[Text]"/>
      <dgm:spPr/>
      <dgm:t>
        <a:bodyPr/>
        <a:lstStyle/>
        <a:p>
          <a:r>
            <a:rPr lang="en-US" dirty="0" smtClean="0"/>
            <a:t>Microprocessor with more CAN mailboxes</a:t>
          </a:r>
          <a:endParaRPr lang="en-US" dirty="0"/>
        </a:p>
      </dgm:t>
    </dgm:pt>
    <dgm:pt modelId="{681C7261-3A53-564E-83F0-03A86230BCB9}" type="parTrans" cxnId="{096AA677-4778-6D44-A418-B9CC3D33788E}">
      <dgm:prSet/>
      <dgm:spPr/>
      <dgm:t>
        <a:bodyPr/>
        <a:lstStyle/>
        <a:p>
          <a:endParaRPr lang="en-US"/>
        </a:p>
      </dgm:t>
    </dgm:pt>
    <dgm:pt modelId="{E3592274-8066-A848-BA9C-3EEC41F57716}" type="sibTrans" cxnId="{096AA677-4778-6D44-A418-B9CC3D33788E}">
      <dgm:prSet/>
      <dgm:spPr/>
      <dgm:t>
        <a:bodyPr/>
        <a:lstStyle/>
        <a:p>
          <a:endParaRPr lang="en-US"/>
        </a:p>
      </dgm:t>
    </dgm:pt>
    <dgm:pt modelId="{3B0DC311-BE1F-D843-B70A-7929B79F6889}" type="pres">
      <dgm:prSet presAssocID="{06B7B462-3CDB-B143-9B6F-D25F431E09C5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F4D33D-4B2D-EB40-BB0C-A146D72B3468}" type="pres">
      <dgm:prSet presAssocID="{F77B448C-44A9-E346-BC80-C45DDE4F315C}" presName="centerShape" presStyleLbl="node0" presStyleIdx="0" presStyleCnt="1"/>
      <dgm:spPr/>
      <dgm:t>
        <a:bodyPr/>
        <a:lstStyle/>
        <a:p>
          <a:endParaRPr lang="en-US"/>
        </a:p>
      </dgm:t>
    </dgm:pt>
    <dgm:pt modelId="{6CEF219A-E56F-E44C-839D-F1FE5F52B7F2}" type="pres">
      <dgm:prSet presAssocID="{2410A462-2F71-9342-8478-CF03BDFF7713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9133F1DA-0B97-304A-8F89-DE15E6E89131}" type="pres">
      <dgm:prSet presAssocID="{8F67200C-FE0D-5644-A284-CB916A82FE1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6E06F2-BBE3-104E-B213-68DD3E09355D}" type="pres">
      <dgm:prSet presAssocID="{24E13FAD-942B-3C47-A637-C8FC5D9B600F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E51C6C52-7CE5-BC47-BC98-7AB421C3F8FC}" type="pres">
      <dgm:prSet presAssocID="{ED31B471-431B-A940-AF2B-EC4B31EE58C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EE615-AD0B-FA47-B339-03BB49454492}" type="pres">
      <dgm:prSet presAssocID="{83F4AB4A-BCF4-1242-9277-37B0869D52F1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41B551B5-0948-E64F-A9D2-E28124767524}" type="pres">
      <dgm:prSet presAssocID="{E6EE8FDA-2745-DA4C-8CEF-5385AEF5DC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6BAC04-12A5-214B-8E47-A534267630B2}" type="presOf" srcId="{715A43B5-FD3F-A547-9420-8EDC8128E121}" destId="{41B551B5-0948-E64F-A9D2-E28124767524}" srcOrd="0" destOrd="3" presId="urn:microsoft.com/office/officeart/2005/8/layout/radial4"/>
    <dgm:cxn modelId="{35AC5B5B-8B74-1944-8AF2-CFCC81B0A207}" srcId="{ED31B471-431B-A940-AF2B-EC4B31EE58C3}" destId="{A748655C-04F8-4248-B4B2-24155FE96159}" srcOrd="0" destOrd="0" parTransId="{B62DFEE6-CC0E-4C46-854F-9557283D57BF}" sibTransId="{6AED2E25-6A39-3D4B-8C6C-C6CA44E9B427}"/>
    <dgm:cxn modelId="{9E53C0A7-BB6A-1241-8749-291E6BD0E156}" srcId="{E6EE8FDA-2745-DA4C-8CEF-5385AEF5DCDE}" destId="{C2C95AB7-B034-7D4F-8BF6-9D9EBC49170E}" srcOrd="0" destOrd="0" parTransId="{8F0CE5E4-4700-BF41-B03C-5527FA0044F8}" sibTransId="{6C0C7FA4-2B67-5E4B-856C-331B5020C4EC}"/>
    <dgm:cxn modelId="{E3E1068B-5134-3C45-A30B-FD1B0EF3BCF5}" type="presOf" srcId="{0848D03F-5582-3140-B6E0-9C201CF1501E}" destId="{41B551B5-0948-E64F-A9D2-E28124767524}" srcOrd="0" destOrd="2" presId="urn:microsoft.com/office/officeart/2005/8/layout/radial4"/>
    <dgm:cxn modelId="{096AA677-4778-6D44-A418-B9CC3D33788E}" srcId="{E6EE8FDA-2745-DA4C-8CEF-5385AEF5DCDE}" destId="{715A43B5-FD3F-A547-9420-8EDC8128E121}" srcOrd="2" destOrd="0" parTransId="{681C7261-3A53-564E-83F0-03A86230BCB9}" sibTransId="{E3592274-8066-A848-BA9C-3EEC41F57716}"/>
    <dgm:cxn modelId="{B835A46A-3CC5-8145-8A3D-F52C2A0216EA}" type="presOf" srcId="{ED31B471-431B-A940-AF2B-EC4B31EE58C3}" destId="{E51C6C52-7CE5-BC47-BC98-7AB421C3F8FC}" srcOrd="0" destOrd="0" presId="urn:microsoft.com/office/officeart/2005/8/layout/radial4"/>
    <dgm:cxn modelId="{DC4C7D82-5FCE-CD4F-9A32-05AA53C0F239}" srcId="{8F67200C-FE0D-5644-A284-CB916A82FE17}" destId="{64646E57-00F6-BD4F-A054-0148FD41A8B3}" srcOrd="0" destOrd="0" parTransId="{77C7FA63-978B-F044-BC04-FB340F00B7F4}" sibTransId="{4BC6AE1D-967E-1D47-9DE5-3FABE59F3100}"/>
    <dgm:cxn modelId="{63717FD4-4E76-474B-B8B7-38B2151DC050}" type="presOf" srcId="{83F4AB4A-BCF4-1242-9277-37B0869D52F1}" destId="{DC2EE615-AD0B-FA47-B339-03BB49454492}" srcOrd="0" destOrd="0" presId="urn:microsoft.com/office/officeart/2005/8/layout/radial4"/>
    <dgm:cxn modelId="{86623C6A-07CF-134A-A1F6-6CDFD10EE0E2}" type="presOf" srcId="{F77B448C-44A9-E346-BC80-C45DDE4F315C}" destId="{03F4D33D-4B2D-EB40-BB0C-A146D72B3468}" srcOrd="0" destOrd="0" presId="urn:microsoft.com/office/officeart/2005/8/layout/radial4"/>
    <dgm:cxn modelId="{F0F1ECB2-1313-B143-8DBD-893C83E9C621}" type="presOf" srcId="{A748655C-04F8-4248-B4B2-24155FE96159}" destId="{E51C6C52-7CE5-BC47-BC98-7AB421C3F8FC}" srcOrd="0" destOrd="1" presId="urn:microsoft.com/office/officeart/2005/8/layout/radial4"/>
    <dgm:cxn modelId="{E6F350AE-48B6-284C-B002-85DC2F15D874}" type="presOf" srcId="{06B7B462-3CDB-B143-9B6F-D25F431E09C5}" destId="{3B0DC311-BE1F-D843-B70A-7929B79F6889}" srcOrd="0" destOrd="0" presId="urn:microsoft.com/office/officeart/2005/8/layout/radial4"/>
    <dgm:cxn modelId="{9BCA54D5-07DF-0644-90CC-043521CF26C2}" srcId="{E6EE8FDA-2745-DA4C-8CEF-5385AEF5DCDE}" destId="{0848D03F-5582-3140-B6E0-9C201CF1501E}" srcOrd="1" destOrd="0" parTransId="{BE460EA5-EC45-F144-AF5C-7E5FDF6502EA}" sibTransId="{40F537C9-0E50-7744-9FB7-2A90827A67F2}"/>
    <dgm:cxn modelId="{D951E36D-8605-8B4D-9B0C-CF5981848E82}" type="presOf" srcId="{2410A462-2F71-9342-8478-CF03BDFF7713}" destId="{6CEF219A-E56F-E44C-839D-F1FE5F52B7F2}" srcOrd="0" destOrd="0" presId="urn:microsoft.com/office/officeart/2005/8/layout/radial4"/>
    <dgm:cxn modelId="{3FC6DBC3-C6A7-3045-AFF3-D8B5C173BD77}" type="presOf" srcId="{C2C95AB7-B034-7D4F-8BF6-9D9EBC49170E}" destId="{41B551B5-0948-E64F-A9D2-E28124767524}" srcOrd="0" destOrd="1" presId="urn:microsoft.com/office/officeart/2005/8/layout/radial4"/>
    <dgm:cxn modelId="{815EF5D1-8072-224D-A4E3-B06680013E16}" type="presOf" srcId="{64646E57-00F6-BD4F-A054-0148FD41A8B3}" destId="{9133F1DA-0B97-304A-8F89-DE15E6E89131}" srcOrd="0" destOrd="1" presId="urn:microsoft.com/office/officeart/2005/8/layout/radial4"/>
    <dgm:cxn modelId="{66F8E024-DD7A-274A-891F-199D39B4389A}" type="presOf" srcId="{E6EE8FDA-2745-DA4C-8CEF-5385AEF5DCDE}" destId="{41B551B5-0948-E64F-A9D2-E28124767524}" srcOrd="0" destOrd="0" presId="urn:microsoft.com/office/officeart/2005/8/layout/radial4"/>
    <dgm:cxn modelId="{294BE03A-4A4F-414A-813D-3F70D658F06B}" srcId="{F77B448C-44A9-E346-BC80-C45DDE4F315C}" destId="{ED31B471-431B-A940-AF2B-EC4B31EE58C3}" srcOrd="1" destOrd="0" parTransId="{24E13FAD-942B-3C47-A637-C8FC5D9B600F}" sibTransId="{9785B036-3934-404E-AD6C-8869B7CD9EEC}"/>
    <dgm:cxn modelId="{719DC3A9-75D8-A942-A5C0-54F024CC5CDF}" srcId="{F77B448C-44A9-E346-BC80-C45DDE4F315C}" destId="{E6EE8FDA-2745-DA4C-8CEF-5385AEF5DCDE}" srcOrd="2" destOrd="0" parTransId="{83F4AB4A-BCF4-1242-9277-37B0869D52F1}" sibTransId="{E23C7C5B-D94F-7842-93D6-0A3C224D40F7}"/>
    <dgm:cxn modelId="{0A2347D1-93D0-8F42-B1D7-5C3B9A03FA44}" type="presOf" srcId="{24E13FAD-942B-3C47-A637-C8FC5D9B600F}" destId="{D36E06F2-BBE3-104E-B213-68DD3E09355D}" srcOrd="0" destOrd="0" presId="urn:microsoft.com/office/officeart/2005/8/layout/radial4"/>
    <dgm:cxn modelId="{343506DB-5FD1-9842-89DF-D509826B34AB}" type="presOf" srcId="{8F67200C-FE0D-5644-A284-CB916A82FE17}" destId="{9133F1DA-0B97-304A-8F89-DE15E6E89131}" srcOrd="0" destOrd="0" presId="urn:microsoft.com/office/officeart/2005/8/layout/radial4"/>
    <dgm:cxn modelId="{B6DC3E52-E65F-464B-A69B-70BA116CD36F}" srcId="{06B7B462-3CDB-B143-9B6F-D25F431E09C5}" destId="{F77B448C-44A9-E346-BC80-C45DDE4F315C}" srcOrd="0" destOrd="0" parTransId="{F2BA1024-1E43-464D-AC7F-7B2BBB9F54D2}" sibTransId="{761D09D9-3156-DC4E-A8A7-D02EC852B63E}"/>
    <dgm:cxn modelId="{02FBE6D1-8EEF-3544-9685-3116CBC983D4}" srcId="{F77B448C-44A9-E346-BC80-C45DDE4F315C}" destId="{8F67200C-FE0D-5644-A284-CB916A82FE17}" srcOrd="0" destOrd="0" parTransId="{2410A462-2F71-9342-8478-CF03BDFF7713}" sibTransId="{0FD3A44F-3D3A-A74B-9312-16125C40EEC1}"/>
    <dgm:cxn modelId="{330165E5-3E4A-9E45-A483-02C7A6D23A2B}" type="presParOf" srcId="{3B0DC311-BE1F-D843-B70A-7929B79F6889}" destId="{03F4D33D-4B2D-EB40-BB0C-A146D72B3468}" srcOrd="0" destOrd="0" presId="urn:microsoft.com/office/officeart/2005/8/layout/radial4"/>
    <dgm:cxn modelId="{F1156E9B-896B-6649-819D-179DBA327F95}" type="presParOf" srcId="{3B0DC311-BE1F-D843-B70A-7929B79F6889}" destId="{6CEF219A-E56F-E44C-839D-F1FE5F52B7F2}" srcOrd="1" destOrd="0" presId="urn:microsoft.com/office/officeart/2005/8/layout/radial4"/>
    <dgm:cxn modelId="{A7FA141C-8CF8-8947-9552-28E3E7BD07D7}" type="presParOf" srcId="{3B0DC311-BE1F-D843-B70A-7929B79F6889}" destId="{9133F1DA-0B97-304A-8F89-DE15E6E89131}" srcOrd="2" destOrd="0" presId="urn:microsoft.com/office/officeart/2005/8/layout/radial4"/>
    <dgm:cxn modelId="{49123D52-C366-8B42-84B0-75982CBCDE89}" type="presParOf" srcId="{3B0DC311-BE1F-D843-B70A-7929B79F6889}" destId="{D36E06F2-BBE3-104E-B213-68DD3E09355D}" srcOrd="3" destOrd="0" presId="urn:microsoft.com/office/officeart/2005/8/layout/radial4"/>
    <dgm:cxn modelId="{DF8721AC-575D-DF44-99A0-9477E9B21870}" type="presParOf" srcId="{3B0DC311-BE1F-D843-B70A-7929B79F6889}" destId="{E51C6C52-7CE5-BC47-BC98-7AB421C3F8FC}" srcOrd="4" destOrd="0" presId="urn:microsoft.com/office/officeart/2005/8/layout/radial4"/>
    <dgm:cxn modelId="{AE51303B-9BB9-3149-BCE2-27990CF8086C}" type="presParOf" srcId="{3B0DC311-BE1F-D843-B70A-7929B79F6889}" destId="{DC2EE615-AD0B-FA47-B339-03BB49454492}" srcOrd="5" destOrd="0" presId="urn:microsoft.com/office/officeart/2005/8/layout/radial4"/>
    <dgm:cxn modelId="{7355412C-6C3B-D94A-A6CB-72B697F143FD}" type="presParOf" srcId="{3B0DC311-BE1F-D843-B70A-7929B79F6889}" destId="{41B551B5-0948-E64F-A9D2-E28124767524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87A95-E4E4-42EB-A93D-3710C7F49BCD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B5DAB-B362-4BE1-B170-3B8575AD7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Introduce ourselves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47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GUI</a:t>
            </a:r>
            <a:r>
              <a:rPr lang="en-US" baseline="0" dirty="0" smtClean="0"/>
              <a:t>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Slide Purpose:</a:t>
            </a:r>
            <a:r>
              <a:rPr lang="en-US" baseline="0" dirty="0" smtClean="0"/>
              <a:t> Talk about demo unit?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2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how to reproduce a unit</a:t>
            </a:r>
          </a:p>
          <a:p>
            <a:endParaRPr lang="en-US" baseline="0" dirty="0" smtClean="0"/>
          </a:p>
          <a:p>
            <a:r>
              <a:rPr lang="en-US" baseline="0" dirty="0" smtClean="0"/>
              <a:t>Scheduled FOR DELETION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what</a:t>
            </a:r>
            <a:r>
              <a:rPr lang="en-US" baseline="0" dirty="0" smtClean="0"/>
              <a:t> documentation we have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58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</a:t>
            </a:r>
            <a:r>
              <a:rPr lang="en-US" baseline="0" dirty="0" smtClean="0"/>
              <a:t> Show what we could 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88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wrap</a:t>
            </a:r>
            <a:r>
              <a:rPr lang="en-US" baseline="0" dirty="0" smtClean="0"/>
              <a:t> this 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26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What did we have to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1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requirements linked to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63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chose the ATSAM3X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25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decided on the screen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why we decided on CAN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was already implemented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3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how the system connects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9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off our awesome PCB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37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off our awesome</a:t>
            </a:r>
            <a:r>
              <a:rPr lang="en-US" baseline="0" dirty="0" smtClean="0"/>
              <a:t>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8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4E26798-3765-47D5-8C4E-F856AD47C555}" type="datetimeFigureOut">
              <a:rPr lang="en-US" smtClean="0"/>
              <a:t>6/2/2015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Dashboard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Team Members: Sean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Koppenhafer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Jaime Rodriguez,</a:t>
            </a:r>
            <a:endParaRPr lang="en-US" dirty="0" smtClean="0">
              <a:effectLst/>
            </a:endParaRPr>
          </a:p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Chad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Thueson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Noah Erickson,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Rishal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 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64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Created with 4D Systems IDE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Simple design for quick driver interpretation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Touch enabled </a:t>
            </a:r>
            <a:r>
              <a:rPr lang="en-US" dirty="0" err="1">
                <a:solidFill>
                  <a:srgbClr val="2F2B20"/>
                </a:solidFill>
              </a:rPr>
              <a:t>subscreen</a:t>
            </a:r>
            <a:r>
              <a:rPr lang="en-US" dirty="0">
                <a:solidFill>
                  <a:srgbClr val="2F2B20"/>
                </a:solidFill>
              </a:rPr>
              <a:t> buttons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High contrast for viewing in sunlight</a:t>
            </a:r>
            <a:endParaRPr lang="en-US" dirty="0"/>
          </a:p>
        </p:txBody>
      </p:sp>
      <p:pic>
        <p:nvPicPr>
          <p:cNvPr id="4" name="Picture 3" descr="BMS_Error_Screen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3917767"/>
            <a:ext cx="3282696" cy="22402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MainScree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917337"/>
            <a:ext cx="3284897" cy="2241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62000" y="6248400"/>
            <a:ext cx="13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5800" y="6248400"/>
            <a:ext cx="163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BMS </a:t>
            </a:r>
            <a:r>
              <a:rPr lang="en-US" dirty="0" err="1" smtClean="0"/>
              <a:t>Subscreen</a:t>
            </a:r>
            <a:endParaRPr lang="en-US" dirty="0"/>
          </a:p>
        </p:txBody>
      </p:sp>
      <p:pic>
        <p:nvPicPr>
          <p:cNvPr id="8" name="Picture 7" descr="screen.tiff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762000"/>
            <a:ext cx="199788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3657600" cy="639762"/>
          </a:xfrm>
        </p:spPr>
        <p:txBody>
          <a:bodyPr/>
          <a:lstStyle/>
          <a:p>
            <a:r>
              <a:rPr lang="en-US" dirty="0" smtClean="0"/>
              <a:t>Demo Unit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Analog inputs to simulate vehicle </a:t>
            </a:r>
          </a:p>
          <a:p>
            <a:r>
              <a:rPr lang="en-US" dirty="0" smtClean="0"/>
              <a:t>Capstone poster session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419600" y="1219200"/>
            <a:ext cx="3657600" cy="639762"/>
          </a:xfrm>
        </p:spPr>
        <p:txBody>
          <a:bodyPr/>
          <a:lstStyle/>
          <a:p>
            <a:r>
              <a:rPr lang="en-US" dirty="0" smtClean="0"/>
              <a:t>Electric Vehicle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4196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FLAWLESS VICTORY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066800" y="3352800"/>
            <a:ext cx="2438400" cy="3036332"/>
            <a:chOff x="1066800" y="3352800"/>
            <a:chExt cx="2438400" cy="3036332"/>
          </a:xfrm>
        </p:grpSpPr>
        <p:pic>
          <p:nvPicPr>
            <p:cNvPr id="11" name="Content Placeholder 9" descr="demounit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5" r="23965"/>
            <a:stretch>
              <a:fillRect/>
            </a:stretch>
          </p:blipFill>
          <p:spPr>
            <a:xfrm>
              <a:off x="1066800" y="3352800"/>
              <a:ext cx="2438400" cy="26341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066800" y="6019800"/>
              <a:ext cx="119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 Unit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95800" y="3581400"/>
            <a:ext cx="3839325" cy="2807732"/>
            <a:chOff x="4495800" y="3581400"/>
            <a:chExt cx="3839325" cy="2807732"/>
          </a:xfrm>
        </p:grpSpPr>
        <p:pic>
          <p:nvPicPr>
            <p:cNvPr id="3" name="Picture 2" descr="Design Prototype.JP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5800" y="3581400"/>
              <a:ext cx="3200400" cy="24003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2" name="TextBox 11"/>
            <p:cNvSpPr txBox="1"/>
            <p:nvPr/>
          </p:nvSpPr>
          <p:spPr>
            <a:xfrm>
              <a:off x="4495800" y="6019800"/>
              <a:ext cx="3839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Electric Vehicle With Digital Dashboard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85800" y="4572000"/>
            <a:ext cx="7258417" cy="923330"/>
          </a:xfrm>
          <a:prstGeom prst="rect">
            <a:avLst/>
          </a:prstGeom>
          <a:solidFill>
            <a:srgbClr val="9CBEBD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PLACEHOLDER PICTURES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8430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5397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815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1327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70000"/>
            <a:ext cx="2438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Revisions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6041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605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5000"/>
            </a:pPr>
            <a:r>
              <a:rPr lang="en-US" dirty="0"/>
              <a:t>Get clarification early and often</a:t>
            </a:r>
          </a:p>
          <a:p>
            <a:pPr>
              <a:buSzPct val="45000"/>
            </a:pPr>
            <a:r>
              <a:rPr lang="en-US" dirty="0"/>
              <a:t>Check basic functionality of the hardware and software early in the development process</a:t>
            </a:r>
          </a:p>
          <a:p>
            <a:pPr>
              <a:buSzPct val="45000"/>
            </a:pPr>
            <a:r>
              <a:rPr lang="en-US" dirty="0"/>
              <a:t>Check the wiring</a:t>
            </a:r>
          </a:p>
          <a:p>
            <a:pPr>
              <a:buSzPct val="45000"/>
            </a:pPr>
            <a:r>
              <a:rPr lang="en-US" dirty="0"/>
              <a:t>Create a simulation program for testing when the official test vehicle is not operational</a:t>
            </a:r>
          </a:p>
          <a:p>
            <a:pPr>
              <a:buSzPct val="45000"/>
            </a:pPr>
            <a:r>
              <a:rPr lang="en-US" dirty="0"/>
              <a:t>Don't duel unless you are willing to risk being sent to the shadow </a:t>
            </a:r>
            <a:r>
              <a:rPr lang="en-US" dirty="0" smtClean="0"/>
              <a:t>realm</a:t>
            </a:r>
          </a:p>
          <a:p>
            <a:pPr>
              <a:buSzPct val="45000"/>
            </a:pPr>
            <a:r>
              <a:rPr lang="en-US" dirty="0" smtClean="0"/>
              <a:t>Never go in against a Sicilian when death is on </a:t>
            </a:r>
            <a:r>
              <a:rPr lang="en-US" smtClean="0"/>
              <a:t>the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5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Electric systems add complexity and a traditional LED dash would not suffice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Drivers must be aware of system faults and warnings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A Digital Dashboard must be created to accommodate additional electrical systems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09600" y="3886200"/>
            <a:ext cx="3368675" cy="2502178"/>
            <a:chOff x="609600" y="3886200"/>
            <a:chExt cx="3368675" cy="2502178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3886200"/>
              <a:ext cx="3368675" cy="21145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609600" y="6019046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Formula SAE Electric Car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648200" y="4038600"/>
            <a:ext cx="3046413" cy="2273578"/>
            <a:chOff x="4724400" y="4114800"/>
            <a:chExt cx="3046413" cy="2273578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400" y="4114800"/>
              <a:ext cx="3046413" cy="1879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8" name="TextBox 7"/>
            <p:cNvSpPr txBox="1"/>
            <p:nvPr/>
          </p:nvSpPr>
          <p:spPr>
            <a:xfrm>
              <a:off x="4724400" y="6019046"/>
              <a:ext cx="2656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Traditional LED Dashboard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7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468454"/>
              </p:ext>
            </p:extLst>
          </p:nvPr>
        </p:nvGraphicFramePr>
        <p:xfrm>
          <a:off x="457200" y="1295400"/>
          <a:ext cx="76200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947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Consideration – Microprocessor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0712"/>
              </p:ext>
            </p:extLst>
          </p:nvPr>
        </p:nvGraphicFramePr>
        <p:xfrm>
          <a:off x="457200" y="1600200"/>
          <a:ext cx="776801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8019"/>
                <a:gridCol w="1270000"/>
                <a:gridCol w="1270000"/>
                <a:gridCol w="1270000"/>
                <a:gridCol w="1270000"/>
                <a:gridCol w="1270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Custom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Library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SPI,</a:t>
                      </a:r>
                      <a:r>
                        <a:rPr lang="en-US" baseline="0" dirty="0" smtClean="0"/>
                        <a:t> 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C, UART, </a:t>
                      </a:r>
                      <a:r>
                        <a:rPr lang="en-US" baseline="0" dirty="0" err="1" smtClean="0"/>
                        <a:t>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ATMEGA328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AT90CAN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 Uno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</a:t>
                      </a:r>
                      <a:r>
                        <a:rPr lang="en-US" baseline="0" dirty="0" smtClean="0"/>
                        <a:t> Due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ATSAM3X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$12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" y="4258270"/>
            <a:ext cx="4314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ATSAM3X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Same microprocessor as Arduino Due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l</a:t>
            </a:r>
            <a:r>
              <a:rPr lang="en-US" dirty="0" smtClean="0"/>
              <a:t>ibrary available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3631944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20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 – Screen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030397"/>
              </p:ext>
            </p:extLst>
          </p:nvPr>
        </p:nvGraphicFramePr>
        <p:xfrm>
          <a:off x="457200" y="1600200"/>
          <a:ext cx="7772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/>
                <a:gridCol w="1295400"/>
                <a:gridCol w="1295400"/>
                <a:gridCol w="1295400"/>
                <a:gridCol w="1295400"/>
                <a:gridCol w="1295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Sunlight</a:t>
                      </a:r>
                      <a:r>
                        <a:rPr lang="en-US" baseline="0" dirty="0" smtClean="0"/>
                        <a:t> Visibility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EarthLCD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New</a:t>
                      </a:r>
                      <a:r>
                        <a:rPr lang="en-US" baseline="0" dirty="0" smtClean="0"/>
                        <a:t> Haven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r>
                        <a:rPr lang="en-US" baseline="0" dirty="0" smtClean="0"/>
                        <a:t> 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4D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$89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3.5”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No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3810000"/>
            <a:ext cx="51610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4D Systems Screen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Design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Affordable full color touchscreen</a:t>
            </a:r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617471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68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Consideration – Comm. Protocol</a:t>
            </a:r>
            <a:endParaRPr lang="en-US" sz="44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311388"/>
              </p:ext>
            </p:extLst>
          </p:nvPr>
        </p:nvGraphicFramePr>
        <p:xfrm>
          <a:off x="1447800" y="1600200"/>
          <a:ext cx="6248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  <a:gridCol w="1562100"/>
                <a:gridCol w="15621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System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GEVCU</a:t>
                      </a:r>
                      <a:r>
                        <a:rPr lang="en-US" baseline="0" dirty="0" smtClean="0"/>
                        <a:t> 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ATSAM3X Compatibility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CAN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Moderate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Wi-Fi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7974158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3810000"/>
            <a:ext cx="4647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CAN protocol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Vehicle components already running on CAN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84" name="Group 83"/>
          <p:cNvGrpSpPr/>
          <p:nvPr/>
        </p:nvGrpSpPr>
        <p:grpSpPr>
          <a:xfrm>
            <a:off x="533400" y="2505075"/>
            <a:ext cx="7467600" cy="1838325"/>
            <a:chOff x="609600" y="2057400"/>
            <a:chExt cx="7467600" cy="1838325"/>
          </a:xfrm>
        </p:grpSpPr>
        <p:sp>
          <p:nvSpPr>
            <p:cNvPr id="9" name="Rounded Rectangle 8"/>
            <p:cNvSpPr/>
            <p:nvPr/>
          </p:nvSpPr>
          <p:spPr>
            <a:xfrm>
              <a:off x="609600" y="2554544"/>
              <a:ext cx="9906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GEVCU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419350" y="2057400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CAN Buses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438400" y="3057525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Power Supply</a:t>
              </a:r>
              <a:endParaRPr lang="en-US" dirty="0"/>
            </a:p>
          </p:txBody>
        </p:sp>
        <p:cxnSp>
          <p:nvCxnSpPr>
            <p:cNvPr id="22" name="Elbow Connector 21"/>
            <p:cNvCxnSpPr>
              <a:stCxn id="11" idx="1"/>
              <a:endCxn id="12" idx="1"/>
            </p:cNvCxnSpPr>
            <p:nvPr/>
          </p:nvCxnSpPr>
          <p:spPr>
            <a:xfrm rot="10800000" flipH="1" flipV="1">
              <a:off x="2419350" y="2476499"/>
              <a:ext cx="19050" cy="1000125"/>
            </a:xfrm>
            <a:prstGeom prst="bentConnector3">
              <a:avLst>
                <a:gd name="adj1" fmla="val -2291664"/>
              </a:avLst>
            </a:prstGeom>
            <a:ln w="28575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4514850" y="2554544"/>
              <a:ext cx="180975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Microcontroller</a:t>
              </a:r>
              <a:endParaRPr lang="en-US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6629400" y="2554544"/>
              <a:ext cx="14478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LCD Screen</a:t>
              </a:r>
              <a:endParaRPr lang="en-US" dirty="0"/>
            </a:p>
          </p:txBody>
        </p:sp>
        <p:cxnSp>
          <p:nvCxnSpPr>
            <p:cNvPr id="64" name="Straight Connector 63"/>
            <p:cNvCxnSpPr>
              <a:stCxn id="9" idx="3"/>
            </p:cNvCxnSpPr>
            <p:nvPr/>
          </p:nvCxnSpPr>
          <p:spPr>
            <a:xfrm>
              <a:off x="1600200" y="2973644"/>
              <a:ext cx="381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/>
            <p:cNvCxnSpPr>
              <a:stCxn id="11" idx="3"/>
              <a:endCxn id="25" idx="1"/>
            </p:cNvCxnSpPr>
            <p:nvPr/>
          </p:nvCxnSpPr>
          <p:spPr>
            <a:xfrm>
              <a:off x="4057650" y="2476500"/>
              <a:ext cx="457200" cy="497144"/>
            </a:xfrm>
            <a:prstGeom prst="bentConnector3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Elbow Connector 77"/>
            <p:cNvCxnSpPr>
              <a:stCxn id="12" idx="2"/>
              <a:endCxn id="25" idx="2"/>
            </p:cNvCxnSpPr>
            <p:nvPr/>
          </p:nvCxnSpPr>
          <p:spPr>
            <a:xfrm rot="5400000" flipH="1" flipV="1">
              <a:off x="4087146" y="2563147"/>
              <a:ext cx="502981" cy="2162175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25" idx="3"/>
              <a:endCxn id="26" idx="1"/>
            </p:cNvCxnSpPr>
            <p:nvPr/>
          </p:nvCxnSpPr>
          <p:spPr>
            <a:xfrm>
              <a:off x="6324600" y="2973644"/>
              <a:ext cx="30480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12" idx="2"/>
              <a:endCxn id="26" idx="2"/>
            </p:cNvCxnSpPr>
            <p:nvPr/>
          </p:nvCxnSpPr>
          <p:spPr>
            <a:xfrm rot="5400000" flipH="1" flipV="1">
              <a:off x="5053934" y="1596360"/>
              <a:ext cx="502981" cy="4095750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5158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Printed Circuit</a:t>
            </a:r>
            <a:r>
              <a:rPr lang="en-US" baseline="0" dirty="0" smtClean="0"/>
              <a:t> Board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4893493"/>
              </p:ext>
            </p:extLst>
          </p:nvPr>
        </p:nvGraphicFramePr>
        <p:xfrm>
          <a:off x="561945" y="1319480"/>
          <a:ext cx="4262259" cy="5233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4836720" y="2280442"/>
            <a:ext cx="3545280" cy="3311794"/>
            <a:chOff x="4672872" y="2805592"/>
            <a:chExt cx="3545280" cy="3311794"/>
          </a:xfrm>
        </p:grpSpPr>
        <p:grpSp>
          <p:nvGrpSpPr>
            <p:cNvPr id="7" name="Group 6"/>
            <p:cNvGrpSpPr/>
            <p:nvPr/>
          </p:nvGrpSpPr>
          <p:grpSpPr>
            <a:xfrm>
              <a:off x="4672872" y="3174924"/>
              <a:ext cx="3545280" cy="2942462"/>
              <a:chOff x="22323759" y="7650377"/>
              <a:chExt cx="7109640" cy="590076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22323759" y="7650377"/>
                <a:ext cx="7109640" cy="5900760"/>
                <a:chOff x="22462740" y="7684501"/>
                <a:chExt cx="7109640" cy="5900760"/>
              </a:xfrm>
            </p:grpSpPr>
            <p:pic>
              <p:nvPicPr>
                <p:cNvPr id="10" name="Picture 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2766220" y="8704381"/>
                  <a:ext cx="6521760" cy="42724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1" name="CustomShape 39"/>
                <p:cNvSpPr/>
                <p:nvPr/>
              </p:nvSpPr>
              <p:spPr>
                <a:xfrm>
                  <a:off x="27703620" y="10272901"/>
                  <a:ext cx="1202040" cy="2184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" name="CustomShape 40"/>
                <p:cNvSpPr/>
                <p:nvPr/>
              </p:nvSpPr>
              <p:spPr>
                <a:xfrm>
                  <a:off x="23182380" y="10956181"/>
                  <a:ext cx="2251800" cy="1653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" name="CustomShape 41"/>
                <p:cNvSpPr/>
                <p:nvPr/>
              </p:nvSpPr>
              <p:spPr>
                <a:xfrm>
                  <a:off x="26958420" y="8882581"/>
                  <a:ext cx="1946880" cy="130968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" name="CustomShape 42"/>
                <p:cNvSpPr/>
                <p:nvPr/>
              </p:nvSpPr>
              <p:spPr>
                <a:xfrm>
                  <a:off x="26739900" y="8248621"/>
                  <a:ext cx="2441160" cy="577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CAN Inputs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5" name="CustomShape 43"/>
                <p:cNvSpPr/>
                <p:nvPr/>
              </p:nvSpPr>
              <p:spPr>
                <a:xfrm>
                  <a:off x="23165820" y="7684501"/>
                  <a:ext cx="2522160" cy="10652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LCD Mating</a:t>
                  </a:r>
                  <a:endParaRPr sz="1000" dirty="0">
                    <a:solidFill>
                      <a:schemeClr val="tx2"/>
                    </a:solidFill>
                  </a:endParaRPr>
                </a:p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Header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" name="CustomShape 44"/>
                <p:cNvSpPr/>
                <p:nvPr/>
              </p:nvSpPr>
              <p:spPr>
                <a:xfrm>
                  <a:off x="22462740" y="12520741"/>
                  <a:ext cx="414684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Programming Circuit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" name="CustomShape 45"/>
                <p:cNvSpPr/>
                <p:nvPr/>
              </p:nvSpPr>
              <p:spPr>
                <a:xfrm>
                  <a:off x="27152820" y="12457381"/>
                  <a:ext cx="241956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>
                      <a:solidFill>
                        <a:schemeClr val="tx2"/>
                      </a:solidFill>
                      <a:latin typeface="Calibri"/>
                    </a:rPr>
                    <a:t>12V Supply</a:t>
                  </a:r>
                  <a:endParaRPr sz="100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9" name="CustomShape 46"/>
              <p:cNvSpPr/>
              <p:nvPr/>
            </p:nvSpPr>
            <p:spPr>
              <a:xfrm>
                <a:off x="24169299" y="8718461"/>
                <a:ext cx="360" cy="430200"/>
              </a:xfrm>
              <a:prstGeom prst="straightConnector1">
                <a:avLst/>
              </a:prstGeom>
              <a:noFill/>
              <a:ln w="28575">
                <a:solidFill>
                  <a:schemeClr val="tx2"/>
                </a:solidFill>
                <a:round/>
                <a:tailEnd type="arrow" w="med" len="med"/>
              </a:ln>
            </p:spPr>
            <p:txBody>
              <a:bodyPr/>
              <a:lstStyle/>
              <a:p>
                <a:endParaRPr lang="en-US" sz="100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021853" y="2805592"/>
              <a:ext cx="2561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tabLst>
                  <a:tab pos="852488" algn="l"/>
                </a:tabLst>
              </a:pPr>
              <a:r>
                <a:rPr lang="en-US" dirty="0" smtClean="0">
                  <a:solidFill>
                    <a:schemeClr val="tx2"/>
                  </a:solidFill>
                </a:rPr>
                <a:t>Based on an Arduino Due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857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563562"/>
              </p:ext>
            </p:extLst>
          </p:nvPr>
        </p:nvGraphicFramePr>
        <p:xfrm>
          <a:off x="457200" y="1295400"/>
          <a:ext cx="7620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6971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339</TotalTime>
  <Words>720</Words>
  <Application>Microsoft Office PowerPoint</Application>
  <PresentationFormat>On-screen Show (4:3)</PresentationFormat>
  <Paragraphs>243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Cambria</vt:lpstr>
      <vt:lpstr>Adjacency</vt:lpstr>
      <vt:lpstr>Digital Dashboard Capstone</vt:lpstr>
      <vt:lpstr>Project Overview</vt:lpstr>
      <vt:lpstr>Requirements</vt:lpstr>
      <vt:lpstr>Consideration – Microprocessor</vt:lpstr>
      <vt:lpstr>Consideration – Screen</vt:lpstr>
      <vt:lpstr>Consideration – Comm. Protocol</vt:lpstr>
      <vt:lpstr>System Overview</vt:lpstr>
      <vt:lpstr>Printed Circuit Board</vt:lpstr>
      <vt:lpstr>Software</vt:lpstr>
      <vt:lpstr>GUI</vt:lpstr>
      <vt:lpstr>Testing</vt:lpstr>
      <vt:lpstr>Reproducibility</vt:lpstr>
      <vt:lpstr>Documentation</vt:lpstr>
      <vt:lpstr>Future Revisions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Dashboard Capstone</dc:title>
  <dc:creator>noahterickson@gmail.com</dc:creator>
  <cp:lastModifiedBy>Michal Podhradsky</cp:lastModifiedBy>
  <cp:revision>24</cp:revision>
  <dcterms:created xsi:type="dcterms:W3CDTF">2015-05-28T04:19:12Z</dcterms:created>
  <dcterms:modified xsi:type="dcterms:W3CDTF">2015-06-03T05:10:58Z</dcterms:modified>
</cp:coreProperties>
</file>

<file path=docProps/thumbnail.jpeg>
</file>